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F1FF3-F72A-44C8-A3FF-AC5F0A8CE0F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332DD7-5306-4AA6-B2D6-7A7B1B6EA39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Sicurezza delle transazioni:</a:t>
          </a:r>
          <a:r>
            <a:rPr lang="it-IT"/>
            <a:t> I protocolli blockchain possono assicurare transazioni sicure.</a:t>
          </a:r>
          <a:endParaRPr lang="en-US"/>
        </a:p>
      </dgm:t>
    </dgm:pt>
    <dgm:pt modelId="{9B4DA08D-4349-4AA3-8525-0149EF84FB0A}" type="parTrans" cxnId="{99D9233D-A98F-4B4E-A91F-AD831B18D44F}">
      <dgm:prSet/>
      <dgm:spPr/>
      <dgm:t>
        <a:bodyPr/>
        <a:lstStyle/>
        <a:p>
          <a:endParaRPr lang="en-US"/>
        </a:p>
      </dgm:t>
    </dgm:pt>
    <dgm:pt modelId="{16710805-BB23-48F2-ADFF-E0F6A5EC5EE1}" type="sibTrans" cxnId="{99D9233D-A98F-4B4E-A91F-AD831B18D4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972A06-E22F-41F8-83E7-ED2D24F6700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Meno spese:</a:t>
          </a:r>
          <a:r>
            <a:rPr lang="it-IT" dirty="0"/>
            <a:t> Il venditore beneficia di commissioni di elaborazione basse e gli acquirenti dell’assenza delle spese di ricarico.</a:t>
          </a:r>
          <a:endParaRPr lang="en-US" dirty="0"/>
        </a:p>
      </dgm:t>
    </dgm:pt>
    <dgm:pt modelId="{F566A535-5991-45D7-82B6-5E207EF77670}" type="parTrans" cxnId="{F2D4E742-060E-4906-B8D2-FB5E3183553F}">
      <dgm:prSet/>
      <dgm:spPr/>
      <dgm:t>
        <a:bodyPr/>
        <a:lstStyle/>
        <a:p>
          <a:endParaRPr lang="en-US"/>
        </a:p>
      </dgm:t>
    </dgm:pt>
    <dgm:pt modelId="{392AEC0E-CA40-4463-9249-B2E5944F6858}" type="sibTrans" cxnId="{F2D4E742-060E-4906-B8D2-FB5E318355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567A53-DF25-46AC-B30C-85583D947E9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Transazioni più veloci: </a:t>
          </a:r>
          <a:r>
            <a:rPr lang="it-IT" b="0" dirty="0"/>
            <a:t>A</a:t>
          </a:r>
          <a:r>
            <a:rPr lang="it-IT" dirty="0"/>
            <a:t> differenza delle valute tradizionali che possono richiedere tempo, specialmente durante le transazioni internazionali.</a:t>
          </a:r>
          <a:endParaRPr lang="en-US" dirty="0"/>
        </a:p>
      </dgm:t>
    </dgm:pt>
    <dgm:pt modelId="{27F7FD12-059B-46A6-8702-299E73C453EF}" type="parTrans" cxnId="{A476CF61-D9D6-4107-9C7A-73F14B2C5059}">
      <dgm:prSet/>
      <dgm:spPr/>
      <dgm:t>
        <a:bodyPr/>
        <a:lstStyle/>
        <a:p>
          <a:endParaRPr lang="en-US"/>
        </a:p>
      </dgm:t>
    </dgm:pt>
    <dgm:pt modelId="{8F945F2E-EF88-4528-ADE7-1F3CE6F92D2F}" type="sibTrans" cxnId="{A476CF61-D9D6-4107-9C7A-73F14B2C50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372910-6D5A-4F12-B266-DEF45794F5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Affidabilità:</a:t>
          </a:r>
          <a:r>
            <a:rPr lang="it-IT" dirty="0"/>
            <a:t> Fatture e garanzie  facilmente accessibili e maggiore tutela rispetto alle recensioni false.</a:t>
          </a:r>
          <a:endParaRPr lang="en-US" dirty="0"/>
        </a:p>
      </dgm:t>
    </dgm:pt>
    <dgm:pt modelId="{AE5B5321-3080-4B78-81B5-B25B680761BD}" type="parTrans" cxnId="{C25F1CE6-0347-41F2-9D27-B85728E3FCD9}">
      <dgm:prSet/>
      <dgm:spPr/>
      <dgm:t>
        <a:bodyPr/>
        <a:lstStyle/>
        <a:p>
          <a:endParaRPr lang="en-US"/>
        </a:p>
      </dgm:t>
    </dgm:pt>
    <dgm:pt modelId="{1A7D5761-85D1-4474-9E1D-31A8730635D0}" type="sibTrans" cxnId="{C25F1CE6-0347-41F2-9D27-B85728E3FCD9}">
      <dgm:prSet/>
      <dgm:spPr/>
      <dgm:t>
        <a:bodyPr/>
        <a:lstStyle/>
        <a:p>
          <a:endParaRPr lang="en-US"/>
        </a:p>
      </dgm:t>
    </dgm:pt>
    <dgm:pt modelId="{1A4E2755-29B9-4403-8B34-35D06FF9B78D}" type="pres">
      <dgm:prSet presAssocID="{74AF1FF3-F72A-44C8-A3FF-AC5F0A8CE0F4}" presName="root" presStyleCnt="0">
        <dgm:presLayoutVars>
          <dgm:dir/>
          <dgm:resizeHandles val="exact"/>
        </dgm:presLayoutVars>
      </dgm:prSet>
      <dgm:spPr/>
    </dgm:pt>
    <dgm:pt modelId="{D25FF395-55C2-4C59-BE34-B9385AAFDCD1}" type="pres">
      <dgm:prSet presAssocID="{74AF1FF3-F72A-44C8-A3FF-AC5F0A8CE0F4}" presName="container" presStyleCnt="0">
        <dgm:presLayoutVars>
          <dgm:dir/>
          <dgm:resizeHandles val="exact"/>
        </dgm:presLayoutVars>
      </dgm:prSet>
      <dgm:spPr/>
    </dgm:pt>
    <dgm:pt modelId="{BFEADFBF-9958-4BE8-8395-3F052EACBEAF}" type="pres">
      <dgm:prSet presAssocID="{C0332DD7-5306-4AA6-B2D6-7A7B1B6EA393}" presName="compNode" presStyleCnt="0"/>
      <dgm:spPr/>
    </dgm:pt>
    <dgm:pt modelId="{CA63276C-CB55-464E-938B-4630D531B8E3}" type="pres">
      <dgm:prSet presAssocID="{C0332DD7-5306-4AA6-B2D6-7A7B1B6EA393}" presName="iconBgRect" presStyleLbl="bgShp" presStyleIdx="0" presStyleCnt="4"/>
      <dgm:spPr/>
    </dgm:pt>
    <dgm:pt modelId="{E787BF45-D219-4007-AE07-20FD45093D72}" type="pres">
      <dgm:prSet presAssocID="{C0332DD7-5306-4AA6-B2D6-7A7B1B6EA3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blocca"/>
        </a:ext>
      </dgm:extLst>
    </dgm:pt>
    <dgm:pt modelId="{84E1E670-5FBB-4718-8EF9-617C45693E87}" type="pres">
      <dgm:prSet presAssocID="{C0332DD7-5306-4AA6-B2D6-7A7B1B6EA393}" presName="spaceRect" presStyleCnt="0"/>
      <dgm:spPr/>
    </dgm:pt>
    <dgm:pt modelId="{FF23EA43-E3FE-4708-A72D-FF2B6D0D85C7}" type="pres">
      <dgm:prSet presAssocID="{C0332DD7-5306-4AA6-B2D6-7A7B1B6EA393}" presName="textRect" presStyleLbl="revTx" presStyleIdx="0" presStyleCnt="4">
        <dgm:presLayoutVars>
          <dgm:chMax val="1"/>
          <dgm:chPref val="1"/>
        </dgm:presLayoutVars>
      </dgm:prSet>
      <dgm:spPr/>
    </dgm:pt>
    <dgm:pt modelId="{A437CCF6-5338-42FA-8619-15E37DDC8197}" type="pres">
      <dgm:prSet presAssocID="{16710805-BB23-48F2-ADFF-E0F6A5EC5EE1}" presName="sibTrans" presStyleLbl="sibTrans2D1" presStyleIdx="0" presStyleCnt="0"/>
      <dgm:spPr/>
    </dgm:pt>
    <dgm:pt modelId="{8DEE3972-C841-4806-A1AA-859750C8D77D}" type="pres">
      <dgm:prSet presAssocID="{67972A06-E22F-41F8-83E7-ED2D24F67006}" presName="compNode" presStyleCnt="0"/>
      <dgm:spPr/>
    </dgm:pt>
    <dgm:pt modelId="{0AC953E7-5AE8-4A5C-8D6D-9CB76EC29039}" type="pres">
      <dgm:prSet presAssocID="{67972A06-E22F-41F8-83E7-ED2D24F67006}" presName="iconBgRect" presStyleLbl="bgShp" presStyleIdx="1" presStyleCnt="4"/>
      <dgm:spPr/>
    </dgm:pt>
    <dgm:pt modelId="{F84880A2-7F86-4ED0-BE16-29211A673A72}" type="pres">
      <dgm:prSet presAssocID="{67972A06-E22F-41F8-83E7-ED2D24F670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naro"/>
        </a:ext>
      </dgm:extLst>
    </dgm:pt>
    <dgm:pt modelId="{D6E14E9A-FD6A-4B09-8BF8-C83EA3AA2871}" type="pres">
      <dgm:prSet presAssocID="{67972A06-E22F-41F8-83E7-ED2D24F67006}" presName="spaceRect" presStyleCnt="0"/>
      <dgm:spPr/>
    </dgm:pt>
    <dgm:pt modelId="{E05D7550-D0C2-4D4D-A5A0-587C3805237A}" type="pres">
      <dgm:prSet presAssocID="{67972A06-E22F-41F8-83E7-ED2D24F67006}" presName="textRect" presStyleLbl="revTx" presStyleIdx="1" presStyleCnt="4">
        <dgm:presLayoutVars>
          <dgm:chMax val="1"/>
          <dgm:chPref val="1"/>
        </dgm:presLayoutVars>
      </dgm:prSet>
      <dgm:spPr/>
    </dgm:pt>
    <dgm:pt modelId="{021E2167-18B8-4848-9CF7-A4F31A1E4BE5}" type="pres">
      <dgm:prSet presAssocID="{392AEC0E-CA40-4463-9249-B2E5944F6858}" presName="sibTrans" presStyleLbl="sibTrans2D1" presStyleIdx="0" presStyleCnt="0"/>
      <dgm:spPr/>
    </dgm:pt>
    <dgm:pt modelId="{5D5BCD08-54A0-4BBA-B040-050888926DCF}" type="pres">
      <dgm:prSet presAssocID="{87567A53-DF25-46AC-B30C-85583D947E97}" presName="compNode" presStyleCnt="0"/>
      <dgm:spPr/>
    </dgm:pt>
    <dgm:pt modelId="{38C10B75-1E9C-42AA-9895-57983DBFE06A}" type="pres">
      <dgm:prSet presAssocID="{87567A53-DF25-46AC-B30C-85583D947E97}" presName="iconBgRect" presStyleLbl="bgShp" presStyleIdx="2" presStyleCnt="4"/>
      <dgm:spPr/>
    </dgm:pt>
    <dgm:pt modelId="{BA5B5AF2-2995-4683-81BE-B0F9D28AEA5B}" type="pres">
      <dgm:prSet presAssocID="{87567A53-DF25-46AC-B30C-85583D947E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te"/>
        </a:ext>
      </dgm:extLst>
    </dgm:pt>
    <dgm:pt modelId="{A9E6BCED-F2A1-47C0-9E26-60B65E96077D}" type="pres">
      <dgm:prSet presAssocID="{87567A53-DF25-46AC-B30C-85583D947E97}" presName="spaceRect" presStyleCnt="0"/>
      <dgm:spPr/>
    </dgm:pt>
    <dgm:pt modelId="{62EC403C-E367-4849-9E46-D4D06F90ED17}" type="pres">
      <dgm:prSet presAssocID="{87567A53-DF25-46AC-B30C-85583D947E97}" presName="textRect" presStyleLbl="revTx" presStyleIdx="2" presStyleCnt="4">
        <dgm:presLayoutVars>
          <dgm:chMax val="1"/>
          <dgm:chPref val="1"/>
        </dgm:presLayoutVars>
      </dgm:prSet>
      <dgm:spPr/>
    </dgm:pt>
    <dgm:pt modelId="{4F1B011F-2D63-497E-854D-CD44D6D85E3D}" type="pres">
      <dgm:prSet presAssocID="{8F945F2E-EF88-4528-ADE7-1F3CE6F92D2F}" presName="sibTrans" presStyleLbl="sibTrans2D1" presStyleIdx="0" presStyleCnt="0"/>
      <dgm:spPr/>
    </dgm:pt>
    <dgm:pt modelId="{526F5E11-A56A-4804-B921-7B34B6E20A4A}" type="pres">
      <dgm:prSet presAssocID="{EC372910-6D5A-4F12-B266-DEF45794F5C9}" presName="compNode" presStyleCnt="0"/>
      <dgm:spPr/>
    </dgm:pt>
    <dgm:pt modelId="{0E17A58E-EF45-4800-B546-FB34B56850EB}" type="pres">
      <dgm:prSet presAssocID="{EC372910-6D5A-4F12-B266-DEF45794F5C9}" presName="iconBgRect" presStyleLbl="bgShp" presStyleIdx="3" presStyleCnt="4"/>
      <dgm:spPr/>
    </dgm:pt>
    <dgm:pt modelId="{5B5F117C-1D55-4960-9C80-FF71446BCDE3}" type="pres">
      <dgm:prSet presAssocID="{EC372910-6D5A-4F12-B266-DEF45794F5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47108D29-6BDC-4A6A-80EC-92D2E6C35541}" type="pres">
      <dgm:prSet presAssocID="{EC372910-6D5A-4F12-B266-DEF45794F5C9}" presName="spaceRect" presStyleCnt="0"/>
      <dgm:spPr/>
    </dgm:pt>
    <dgm:pt modelId="{04776AC2-2E31-4E7A-BBB1-920712527B77}" type="pres">
      <dgm:prSet presAssocID="{EC372910-6D5A-4F12-B266-DEF45794F5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9C47F36-EF01-4FA9-AB76-63CD7A91F5D8}" type="presOf" srcId="{392AEC0E-CA40-4463-9249-B2E5944F6858}" destId="{021E2167-18B8-4848-9CF7-A4F31A1E4BE5}" srcOrd="0" destOrd="0" presId="urn:microsoft.com/office/officeart/2018/2/layout/IconCircleList"/>
    <dgm:cxn modelId="{38BFE836-AC11-44F5-A47F-52F340FAF50A}" type="presOf" srcId="{8F945F2E-EF88-4528-ADE7-1F3CE6F92D2F}" destId="{4F1B011F-2D63-497E-854D-CD44D6D85E3D}" srcOrd="0" destOrd="0" presId="urn:microsoft.com/office/officeart/2018/2/layout/IconCircleList"/>
    <dgm:cxn modelId="{99D9233D-A98F-4B4E-A91F-AD831B18D44F}" srcId="{74AF1FF3-F72A-44C8-A3FF-AC5F0A8CE0F4}" destId="{C0332DD7-5306-4AA6-B2D6-7A7B1B6EA393}" srcOrd="0" destOrd="0" parTransId="{9B4DA08D-4349-4AA3-8525-0149EF84FB0A}" sibTransId="{16710805-BB23-48F2-ADFF-E0F6A5EC5EE1}"/>
    <dgm:cxn modelId="{A476CF61-D9D6-4107-9C7A-73F14B2C5059}" srcId="{74AF1FF3-F72A-44C8-A3FF-AC5F0A8CE0F4}" destId="{87567A53-DF25-46AC-B30C-85583D947E97}" srcOrd="2" destOrd="0" parTransId="{27F7FD12-059B-46A6-8702-299E73C453EF}" sibTransId="{8F945F2E-EF88-4528-ADE7-1F3CE6F92D2F}"/>
    <dgm:cxn modelId="{F2D4E742-060E-4906-B8D2-FB5E3183553F}" srcId="{74AF1FF3-F72A-44C8-A3FF-AC5F0A8CE0F4}" destId="{67972A06-E22F-41F8-83E7-ED2D24F67006}" srcOrd="1" destOrd="0" parTransId="{F566A535-5991-45D7-82B6-5E207EF77670}" sibTransId="{392AEC0E-CA40-4463-9249-B2E5944F6858}"/>
    <dgm:cxn modelId="{C121B371-3198-4740-BD04-3B2B2B41CF69}" type="presOf" srcId="{67972A06-E22F-41F8-83E7-ED2D24F67006}" destId="{E05D7550-D0C2-4D4D-A5A0-587C3805237A}" srcOrd="0" destOrd="0" presId="urn:microsoft.com/office/officeart/2018/2/layout/IconCircleList"/>
    <dgm:cxn modelId="{50C53D77-C8CE-424D-86A8-078491F17D87}" type="presOf" srcId="{C0332DD7-5306-4AA6-B2D6-7A7B1B6EA393}" destId="{FF23EA43-E3FE-4708-A72D-FF2B6D0D85C7}" srcOrd="0" destOrd="0" presId="urn:microsoft.com/office/officeart/2018/2/layout/IconCircleList"/>
    <dgm:cxn modelId="{C0C00096-2414-4F68-9D27-677F14982D0C}" type="presOf" srcId="{87567A53-DF25-46AC-B30C-85583D947E97}" destId="{62EC403C-E367-4849-9E46-D4D06F90ED17}" srcOrd="0" destOrd="0" presId="urn:microsoft.com/office/officeart/2018/2/layout/IconCircleList"/>
    <dgm:cxn modelId="{FFBD90A3-3D51-4DCE-AD9A-38D11C378732}" type="presOf" srcId="{16710805-BB23-48F2-ADFF-E0F6A5EC5EE1}" destId="{A437CCF6-5338-42FA-8619-15E37DDC8197}" srcOrd="0" destOrd="0" presId="urn:microsoft.com/office/officeart/2018/2/layout/IconCircleList"/>
    <dgm:cxn modelId="{18F4F2B7-7E22-4B73-BF65-30020584F644}" type="presOf" srcId="{74AF1FF3-F72A-44C8-A3FF-AC5F0A8CE0F4}" destId="{1A4E2755-29B9-4403-8B34-35D06FF9B78D}" srcOrd="0" destOrd="0" presId="urn:microsoft.com/office/officeart/2018/2/layout/IconCircleList"/>
    <dgm:cxn modelId="{B8391ABA-EEBD-4BFD-A460-9EBC1120CA92}" type="presOf" srcId="{EC372910-6D5A-4F12-B266-DEF45794F5C9}" destId="{04776AC2-2E31-4E7A-BBB1-920712527B77}" srcOrd="0" destOrd="0" presId="urn:microsoft.com/office/officeart/2018/2/layout/IconCircleList"/>
    <dgm:cxn modelId="{C25F1CE6-0347-41F2-9D27-B85728E3FCD9}" srcId="{74AF1FF3-F72A-44C8-A3FF-AC5F0A8CE0F4}" destId="{EC372910-6D5A-4F12-B266-DEF45794F5C9}" srcOrd="3" destOrd="0" parTransId="{AE5B5321-3080-4B78-81B5-B25B680761BD}" sibTransId="{1A7D5761-85D1-4474-9E1D-31A8730635D0}"/>
    <dgm:cxn modelId="{2E0C6419-5503-400F-BDAB-3051BF1451ED}" type="presParOf" srcId="{1A4E2755-29B9-4403-8B34-35D06FF9B78D}" destId="{D25FF395-55C2-4C59-BE34-B9385AAFDCD1}" srcOrd="0" destOrd="0" presId="urn:microsoft.com/office/officeart/2018/2/layout/IconCircleList"/>
    <dgm:cxn modelId="{A5D6A08D-8BA1-4EA7-83C0-78C7D4FC6E35}" type="presParOf" srcId="{D25FF395-55C2-4C59-BE34-B9385AAFDCD1}" destId="{BFEADFBF-9958-4BE8-8395-3F052EACBEAF}" srcOrd="0" destOrd="0" presId="urn:microsoft.com/office/officeart/2018/2/layout/IconCircleList"/>
    <dgm:cxn modelId="{59C171B5-AA31-45F3-98F6-9F2966FB46C8}" type="presParOf" srcId="{BFEADFBF-9958-4BE8-8395-3F052EACBEAF}" destId="{CA63276C-CB55-464E-938B-4630D531B8E3}" srcOrd="0" destOrd="0" presId="urn:microsoft.com/office/officeart/2018/2/layout/IconCircleList"/>
    <dgm:cxn modelId="{BC5E5AEC-6262-4A0B-8B79-2FDB64BAB306}" type="presParOf" srcId="{BFEADFBF-9958-4BE8-8395-3F052EACBEAF}" destId="{E787BF45-D219-4007-AE07-20FD45093D72}" srcOrd="1" destOrd="0" presId="urn:microsoft.com/office/officeart/2018/2/layout/IconCircleList"/>
    <dgm:cxn modelId="{9B0B169B-5158-4AE3-BE09-2DDAAA418AD5}" type="presParOf" srcId="{BFEADFBF-9958-4BE8-8395-3F052EACBEAF}" destId="{84E1E670-5FBB-4718-8EF9-617C45693E87}" srcOrd="2" destOrd="0" presId="urn:microsoft.com/office/officeart/2018/2/layout/IconCircleList"/>
    <dgm:cxn modelId="{76DDA2A3-B577-48E7-891B-2DE4613DBEC3}" type="presParOf" srcId="{BFEADFBF-9958-4BE8-8395-3F052EACBEAF}" destId="{FF23EA43-E3FE-4708-A72D-FF2B6D0D85C7}" srcOrd="3" destOrd="0" presId="urn:microsoft.com/office/officeart/2018/2/layout/IconCircleList"/>
    <dgm:cxn modelId="{2C88670D-1F59-4892-96E9-1B0C111422C9}" type="presParOf" srcId="{D25FF395-55C2-4C59-BE34-B9385AAFDCD1}" destId="{A437CCF6-5338-42FA-8619-15E37DDC8197}" srcOrd="1" destOrd="0" presId="urn:microsoft.com/office/officeart/2018/2/layout/IconCircleList"/>
    <dgm:cxn modelId="{D9AB8B05-B23C-436F-A00B-EF0010FF23F9}" type="presParOf" srcId="{D25FF395-55C2-4C59-BE34-B9385AAFDCD1}" destId="{8DEE3972-C841-4806-A1AA-859750C8D77D}" srcOrd="2" destOrd="0" presId="urn:microsoft.com/office/officeart/2018/2/layout/IconCircleList"/>
    <dgm:cxn modelId="{2E5F4200-36E9-46DC-B1BC-50821A4C36AF}" type="presParOf" srcId="{8DEE3972-C841-4806-A1AA-859750C8D77D}" destId="{0AC953E7-5AE8-4A5C-8D6D-9CB76EC29039}" srcOrd="0" destOrd="0" presId="urn:microsoft.com/office/officeart/2018/2/layout/IconCircleList"/>
    <dgm:cxn modelId="{6A8F5CBD-2EE3-4088-BAFB-7D5A4CDF9066}" type="presParOf" srcId="{8DEE3972-C841-4806-A1AA-859750C8D77D}" destId="{F84880A2-7F86-4ED0-BE16-29211A673A72}" srcOrd="1" destOrd="0" presId="urn:microsoft.com/office/officeart/2018/2/layout/IconCircleList"/>
    <dgm:cxn modelId="{47F9AA1A-208C-4866-9CA9-38D965940425}" type="presParOf" srcId="{8DEE3972-C841-4806-A1AA-859750C8D77D}" destId="{D6E14E9A-FD6A-4B09-8BF8-C83EA3AA2871}" srcOrd="2" destOrd="0" presId="urn:microsoft.com/office/officeart/2018/2/layout/IconCircleList"/>
    <dgm:cxn modelId="{61FE3DCC-82D3-4648-A7D1-F49814A447AC}" type="presParOf" srcId="{8DEE3972-C841-4806-A1AA-859750C8D77D}" destId="{E05D7550-D0C2-4D4D-A5A0-587C3805237A}" srcOrd="3" destOrd="0" presId="urn:microsoft.com/office/officeart/2018/2/layout/IconCircleList"/>
    <dgm:cxn modelId="{75741CF3-9E11-4949-A353-3C0C07783E1C}" type="presParOf" srcId="{D25FF395-55C2-4C59-BE34-B9385AAFDCD1}" destId="{021E2167-18B8-4848-9CF7-A4F31A1E4BE5}" srcOrd="3" destOrd="0" presId="urn:microsoft.com/office/officeart/2018/2/layout/IconCircleList"/>
    <dgm:cxn modelId="{2FF1DE0B-57C7-48AD-A340-3B828F343BE4}" type="presParOf" srcId="{D25FF395-55C2-4C59-BE34-B9385AAFDCD1}" destId="{5D5BCD08-54A0-4BBA-B040-050888926DCF}" srcOrd="4" destOrd="0" presId="urn:microsoft.com/office/officeart/2018/2/layout/IconCircleList"/>
    <dgm:cxn modelId="{34A79379-69CF-4F6C-A45F-948F5F2C6A43}" type="presParOf" srcId="{5D5BCD08-54A0-4BBA-B040-050888926DCF}" destId="{38C10B75-1E9C-42AA-9895-57983DBFE06A}" srcOrd="0" destOrd="0" presId="urn:microsoft.com/office/officeart/2018/2/layout/IconCircleList"/>
    <dgm:cxn modelId="{07587CFB-876B-490E-BE12-4A2DFBF75E77}" type="presParOf" srcId="{5D5BCD08-54A0-4BBA-B040-050888926DCF}" destId="{BA5B5AF2-2995-4683-81BE-B0F9D28AEA5B}" srcOrd="1" destOrd="0" presId="urn:microsoft.com/office/officeart/2018/2/layout/IconCircleList"/>
    <dgm:cxn modelId="{EF533673-7352-4316-8161-C4B605540E28}" type="presParOf" srcId="{5D5BCD08-54A0-4BBA-B040-050888926DCF}" destId="{A9E6BCED-F2A1-47C0-9E26-60B65E96077D}" srcOrd="2" destOrd="0" presId="urn:microsoft.com/office/officeart/2018/2/layout/IconCircleList"/>
    <dgm:cxn modelId="{EB6AB319-236D-42FC-98F4-95DDBB9ACD5F}" type="presParOf" srcId="{5D5BCD08-54A0-4BBA-B040-050888926DCF}" destId="{62EC403C-E367-4849-9E46-D4D06F90ED17}" srcOrd="3" destOrd="0" presId="urn:microsoft.com/office/officeart/2018/2/layout/IconCircleList"/>
    <dgm:cxn modelId="{989543B2-2C73-4045-A953-8A35A34CBC21}" type="presParOf" srcId="{D25FF395-55C2-4C59-BE34-B9385AAFDCD1}" destId="{4F1B011F-2D63-497E-854D-CD44D6D85E3D}" srcOrd="5" destOrd="0" presId="urn:microsoft.com/office/officeart/2018/2/layout/IconCircleList"/>
    <dgm:cxn modelId="{E77F4869-D670-4ED4-A006-925DE47BD104}" type="presParOf" srcId="{D25FF395-55C2-4C59-BE34-B9385AAFDCD1}" destId="{526F5E11-A56A-4804-B921-7B34B6E20A4A}" srcOrd="6" destOrd="0" presId="urn:microsoft.com/office/officeart/2018/2/layout/IconCircleList"/>
    <dgm:cxn modelId="{85684DD4-43A2-4CB6-A7A1-705072D50D98}" type="presParOf" srcId="{526F5E11-A56A-4804-B921-7B34B6E20A4A}" destId="{0E17A58E-EF45-4800-B546-FB34B56850EB}" srcOrd="0" destOrd="0" presId="urn:microsoft.com/office/officeart/2018/2/layout/IconCircleList"/>
    <dgm:cxn modelId="{3C529EB6-28AC-4677-BF41-1C282D526C7E}" type="presParOf" srcId="{526F5E11-A56A-4804-B921-7B34B6E20A4A}" destId="{5B5F117C-1D55-4960-9C80-FF71446BCDE3}" srcOrd="1" destOrd="0" presId="urn:microsoft.com/office/officeart/2018/2/layout/IconCircleList"/>
    <dgm:cxn modelId="{BAA5BCDF-1314-489F-9580-97EE4698C49D}" type="presParOf" srcId="{526F5E11-A56A-4804-B921-7B34B6E20A4A}" destId="{47108D29-6BDC-4A6A-80EC-92D2E6C35541}" srcOrd="2" destOrd="0" presId="urn:microsoft.com/office/officeart/2018/2/layout/IconCircleList"/>
    <dgm:cxn modelId="{1A306785-2863-4F75-8A6C-F5C45DF4A0BD}" type="presParOf" srcId="{526F5E11-A56A-4804-B921-7B34B6E20A4A}" destId="{04776AC2-2E31-4E7A-BBB1-920712527B7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DFA3A-D5A9-44F1-9245-1D40D892C12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B0696D1-8A81-4CD5-8800-A100468A853B}">
      <dgm:prSet/>
      <dgm:spPr/>
      <dgm:t>
        <a:bodyPr/>
        <a:lstStyle/>
        <a:p>
          <a:pPr>
            <a:defRPr cap="all"/>
          </a:pPr>
          <a:r>
            <a:rPr lang="it-IT" b="1" dirty="0"/>
            <a:t>Entry </a:t>
          </a:r>
          <a:r>
            <a:rPr lang="it-IT" b="1" dirty="0" err="1"/>
            <a:t>condition</a:t>
          </a:r>
          <a:r>
            <a:rPr lang="it-IT" dirty="0"/>
            <a:t>: L’utente deve essere connesso alla blockchain.</a:t>
          </a:r>
          <a:endParaRPr lang="en-US" dirty="0"/>
        </a:p>
      </dgm:t>
    </dgm:pt>
    <dgm:pt modelId="{BAC16250-50F1-4CBA-8FEC-E5C8DB5F2A43}" type="parTrans" cxnId="{8CD1F0F4-319B-4C18-B7AB-CA5E55EB0641}">
      <dgm:prSet/>
      <dgm:spPr/>
      <dgm:t>
        <a:bodyPr/>
        <a:lstStyle/>
        <a:p>
          <a:endParaRPr lang="en-US"/>
        </a:p>
      </dgm:t>
    </dgm:pt>
    <dgm:pt modelId="{F379532F-F56D-4183-891E-FAC9AFBF330C}" type="sibTrans" cxnId="{8CD1F0F4-319B-4C18-B7AB-CA5E55EB0641}">
      <dgm:prSet/>
      <dgm:spPr/>
      <dgm:t>
        <a:bodyPr/>
        <a:lstStyle/>
        <a:p>
          <a:endParaRPr lang="en-US"/>
        </a:p>
      </dgm:t>
    </dgm:pt>
    <dgm:pt modelId="{EC5CA621-323C-4FD3-98DF-76F3D7E74BCB}">
      <dgm:prSet/>
      <dgm:spPr/>
      <dgm:t>
        <a:bodyPr/>
        <a:lstStyle/>
        <a:p>
          <a:pPr>
            <a:defRPr cap="all"/>
          </a:pPr>
          <a:r>
            <a:rPr lang="it-IT" b="1"/>
            <a:t>Exit condition: </a:t>
          </a:r>
          <a:r>
            <a:rPr lang="it-IT"/>
            <a:t>L’utente visualizza la pagina contente gli ordini effettuati.</a:t>
          </a:r>
          <a:endParaRPr lang="en-US"/>
        </a:p>
      </dgm:t>
    </dgm:pt>
    <dgm:pt modelId="{E5F2EC4A-11F8-4350-8369-C370BBF7300F}" type="parTrans" cxnId="{BCDD0685-1CCF-467E-B7B3-EAD6E048CB08}">
      <dgm:prSet/>
      <dgm:spPr/>
      <dgm:t>
        <a:bodyPr/>
        <a:lstStyle/>
        <a:p>
          <a:endParaRPr lang="en-US"/>
        </a:p>
      </dgm:t>
    </dgm:pt>
    <dgm:pt modelId="{806B2C93-911E-41B4-AA04-6FD4B317B76A}" type="sibTrans" cxnId="{BCDD0685-1CCF-467E-B7B3-EAD6E048CB08}">
      <dgm:prSet/>
      <dgm:spPr/>
      <dgm:t>
        <a:bodyPr/>
        <a:lstStyle/>
        <a:p>
          <a:endParaRPr lang="en-US"/>
        </a:p>
      </dgm:t>
    </dgm:pt>
    <dgm:pt modelId="{CB8195DE-CE37-4AF4-A69C-46005E84712A}">
      <dgm:prSet/>
      <dgm:spPr/>
      <dgm:t>
        <a:bodyPr/>
        <a:lstStyle/>
        <a:p>
          <a:pPr>
            <a:defRPr cap="all"/>
          </a:pPr>
          <a:r>
            <a:rPr lang="it-IT" b="1"/>
            <a:t>Exceptions</a:t>
          </a:r>
          <a:r>
            <a:rPr lang="it-IT"/>
            <a:t>: Non previste.</a:t>
          </a:r>
          <a:endParaRPr lang="en-US"/>
        </a:p>
      </dgm:t>
    </dgm:pt>
    <dgm:pt modelId="{DE02922F-D753-42D4-92C6-4FC940545AEA}" type="parTrans" cxnId="{2D96EFDA-E145-4B1C-9CA9-A68193E344E0}">
      <dgm:prSet/>
      <dgm:spPr/>
      <dgm:t>
        <a:bodyPr/>
        <a:lstStyle/>
        <a:p>
          <a:endParaRPr lang="en-US"/>
        </a:p>
      </dgm:t>
    </dgm:pt>
    <dgm:pt modelId="{809F2A6E-3869-4A15-B4D4-7EBE6AEDCC66}" type="sibTrans" cxnId="{2D96EFDA-E145-4B1C-9CA9-A68193E344E0}">
      <dgm:prSet/>
      <dgm:spPr/>
      <dgm:t>
        <a:bodyPr/>
        <a:lstStyle/>
        <a:p>
          <a:endParaRPr lang="en-US"/>
        </a:p>
      </dgm:t>
    </dgm:pt>
    <dgm:pt modelId="{B3A1C0CD-7728-472C-BE4C-5EA858C8384E}" type="pres">
      <dgm:prSet presAssocID="{4CEDFA3A-D5A9-44F1-9245-1D40D892C120}" presName="root" presStyleCnt="0">
        <dgm:presLayoutVars>
          <dgm:dir/>
          <dgm:resizeHandles val="exact"/>
        </dgm:presLayoutVars>
      </dgm:prSet>
      <dgm:spPr/>
    </dgm:pt>
    <dgm:pt modelId="{61F5AB96-CDD2-4253-B47A-A141B8B07183}" type="pres">
      <dgm:prSet presAssocID="{4B0696D1-8A81-4CD5-8800-A100468A853B}" presName="compNode" presStyleCnt="0"/>
      <dgm:spPr/>
    </dgm:pt>
    <dgm:pt modelId="{2DD1F311-4A53-44CB-802B-D4766AC2CCFE}" type="pres">
      <dgm:prSet presAssocID="{4B0696D1-8A81-4CD5-8800-A100468A853B}" presName="iconBgRect" presStyleLbl="bgShp" presStyleIdx="0" presStyleCnt="3"/>
      <dgm:spPr/>
    </dgm:pt>
    <dgm:pt modelId="{3D3DAF93-DB5D-450B-8E95-F2FAEC67DCC9}" type="pres">
      <dgm:prSet presAssocID="{4B0696D1-8A81-4CD5-8800-A100468A85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sso"/>
        </a:ext>
      </dgm:extLst>
    </dgm:pt>
    <dgm:pt modelId="{4DA7AEDD-C75F-4DE6-B745-F14F87C66410}" type="pres">
      <dgm:prSet presAssocID="{4B0696D1-8A81-4CD5-8800-A100468A853B}" presName="spaceRect" presStyleCnt="0"/>
      <dgm:spPr/>
    </dgm:pt>
    <dgm:pt modelId="{6E94F3CE-9A65-44DB-8FBC-1C49B627EFCC}" type="pres">
      <dgm:prSet presAssocID="{4B0696D1-8A81-4CD5-8800-A100468A853B}" presName="textRect" presStyleLbl="revTx" presStyleIdx="0" presStyleCnt="3">
        <dgm:presLayoutVars>
          <dgm:chMax val="1"/>
          <dgm:chPref val="1"/>
        </dgm:presLayoutVars>
      </dgm:prSet>
      <dgm:spPr/>
    </dgm:pt>
    <dgm:pt modelId="{4EF5268A-BE09-4051-A4FE-9BF31184BE8F}" type="pres">
      <dgm:prSet presAssocID="{F379532F-F56D-4183-891E-FAC9AFBF330C}" presName="sibTrans" presStyleCnt="0"/>
      <dgm:spPr/>
    </dgm:pt>
    <dgm:pt modelId="{81162D28-5290-45B2-A546-A9F09E08FA05}" type="pres">
      <dgm:prSet presAssocID="{EC5CA621-323C-4FD3-98DF-76F3D7E74BCB}" presName="compNode" presStyleCnt="0"/>
      <dgm:spPr/>
    </dgm:pt>
    <dgm:pt modelId="{973284AA-512B-4F47-9277-92E64B0D8C33}" type="pres">
      <dgm:prSet presAssocID="{EC5CA621-323C-4FD3-98DF-76F3D7E74BCB}" presName="iconBgRect" presStyleLbl="bgShp" presStyleIdx="1" presStyleCnt="3"/>
      <dgm:spPr/>
    </dgm:pt>
    <dgm:pt modelId="{5259D5F9-16FA-4244-B245-3B01A62360C7}" type="pres">
      <dgm:prSet presAssocID="{EC5CA621-323C-4FD3-98DF-76F3D7E74B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ttotitoli"/>
        </a:ext>
      </dgm:extLst>
    </dgm:pt>
    <dgm:pt modelId="{FFFECFAB-3688-4D6B-A2AA-5EEE63DD6841}" type="pres">
      <dgm:prSet presAssocID="{EC5CA621-323C-4FD3-98DF-76F3D7E74BCB}" presName="spaceRect" presStyleCnt="0"/>
      <dgm:spPr/>
    </dgm:pt>
    <dgm:pt modelId="{7316426A-D603-4925-966F-6F026DD1539B}" type="pres">
      <dgm:prSet presAssocID="{EC5CA621-323C-4FD3-98DF-76F3D7E74BCB}" presName="textRect" presStyleLbl="revTx" presStyleIdx="1" presStyleCnt="3">
        <dgm:presLayoutVars>
          <dgm:chMax val="1"/>
          <dgm:chPref val="1"/>
        </dgm:presLayoutVars>
      </dgm:prSet>
      <dgm:spPr/>
    </dgm:pt>
    <dgm:pt modelId="{06BB3416-400A-46AE-B0EB-921A5D53A708}" type="pres">
      <dgm:prSet presAssocID="{806B2C93-911E-41B4-AA04-6FD4B317B76A}" presName="sibTrans" presStyleCnt="0"/>
      <dgm:spPr/>
    </dgm:pt>
    <dgm:pt modelId="{880153B2-38E3-4AE1-AF30-39B096DC412E}" type="pres">
      <dgm:prSet presAssocID="{CB8195DE-CE37-4AF4-A69C-46005E84712A}" presName="compNode" presStyleCnt="0"/>
      <dgm:spPr/>
    </dgm:pt>
    <dgm:pt modelId="{0B66CD27-41DD-488F-A75A-E5BAEBF3DCDE}" type="pres">
      <dgm:prSet presAssocID="{CB8195DE-CE37-4AF4-A69C-46005E84712A}" presName="iconBgRect" presStyleLbl="bgShp" presStyleIdx="2" presStyleCnt="3"/>
      <dgm:spPr/>
    </dgm:pt>
    <dgm:pt modelId="{ECE1A8A2-B673-4C2E-943A-05CC0FBC3A06}" type="pres">
      <dgm:prSet presAssocID="{CB8195DE-CE37-4AF4-A69C-46005E8471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202F00FA-4220-47A2-B1D8-AB42AF515C18}" type="pres">
      <dgm:prSet presAssocID="{CB8195DE-CE37-4AF4-A69C-46005E84712A}" presName="spaceRect" presStyleCnt="0"/>
      <dgm:spPr/>
    </dgm:pt>
    <dgm:pt modelId="{0CCB13D3-E9A6-4862-AD12-7DB4DE823529}" type="pres">
      <dgm:prSet presAssocID="{CB8195DE-CE37-4AF4-A69C-46005E84712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D85050E-E95B-4FDC-9059-366C5A0ECB52}" type="presOf" srcId="{EC5CA621-323C-4FD3-98DF-76F3D7E74BCB}" destId="{7316426A-D603-4925-966F-6F026DD1539B}" srcOrd="0" destOrd="0" presId="urn:microsoft.com/office/officeart/2018/5/layout/IconCircleLabelList"/>
    <dgm:cxn modelId="{A75E9F1F-30E3-4FE3-85F1-627516850435}" type="presOf" srcId="{CB8195DE-CE37-4AF4-A69C-46005E84712A}" destId="{0CCB13D3-E9A6-4862-AD12-7DB4DE823529}" srcOrd="0" destOrd="0" presId="urn:microsoft.com/office/officeart/2018/5/layout/IconCircleLabelList"/>
    <dgm:cxn modelId="{BCDD0685-1CCF-467E-B7B3-EAD6E048CB08}" srcId="{4CEDFA3A-D5A9-44F1-9245-1D40D892C120}" destId="{EC5CA621-323C-4FD3-98DF-76F3D7E74BCB}" srcOrd="1" destOrd="0" parTransId="{E5F2EC4A-11F8-4350-8369-C370BBF7300F}" sibTransId="{806B2C93-911E-41B4-AA04-6FD4B317B76A}"/>
    <dgm:cxn modelId="{F6588EA1-D85A-41C9-AE72-5094061D0FD0}" type="presOf" srcId="{4B0696D1-8A81-4CD5-8800-A100468A853B}" destId="{6E94F3CE-9A65-44DB-8FBC-1C49B627EFCC}" srcOrd="0" destOrd="0" presId="urn:microsoft.com/office/officeart/2018/5/layout/IconCircleLabelList"/>
    <dgm:cxn modelId="{B81010BD-A288-40BD-B5DC-72FA404843CF}" type="presOf" srcId="{4CEDFA3A-D5A9-44F1-9245-1D40D892C120}" destId="{B3A1C0CD-7728-472C-BE4C-5EA858C8384E}" srcOrd="0" destOrd="0" presId="urn:microsoft.com/office/officeart/2018/5/layout/IconCircleLabelList"/>
    <dgm:cxn modelId="{2D96EFDA-E145-4B1C-9CA9-A68193E344E0}" srcId="{4CEDFA3A-D5A9-44F1-9245-1D40D892C120}" destId="{CB8195DE-CE37-4AF4-A69C-46005E84712A}" srcOrd="2" destOrd="0" parTransId="{DE02922F-D753-42D4-92C6-4FC940545AEA}" sibTransId="{809F2A6E-3869-4A15-B4D4-7EBE6AEDCC66}"/>
    <dgm:cxn modelId="{8CD1F0F4-319B-4C18-B7AB-CA5E55EB0641}" srcId="{4CEDFA3A-D5A9-44F1-9245-1D40D892C120}" destId="{4B0696D1-8A81-4CD5-8800-A100468A853B}" srcOrd="0" destOrd="0" parTransId="{BAC16250-50F1-4CBA-8FEC-E5C8DB5F2A43}" sibTransId="{F379532F-F56D-4183-891E-FAC9AFBF330C}"/>
    <dgm:cxn modelId="{1F555723-4E7A-4743-8126-753E32D61738}" type="presParOf" srcId="{B3A1C0CD-7728-472C-BE4C-5EA858C8384E}" destId="{61F5AB96-CDD2-4253-B47A-A141B8B07183}" srcOrd="0" destOrd="0" presId="urn:microsoft.com/office/officeart/2018/5/layout/IconCircleLabelList"/>
    <dgm:cxn modelId="{E16D4BC9-A031-4167-8720-C519EB02090A}" type="presParOf" srcId="{61F5AB96-CDD2-4253-B47A-A141B8B07183}" destId="{2DD1F311-4A53-44CB-802B-D4766AC2CCFE}" srcOrd="0" destOrd="0" presId="urn:microsoft.com/office/officeart/2018/5/layout/IconCircleLabelList"/>
    <dgm:cxn modelId="{946C9AD6-7E27-417F-8EC1-15CE6596F861}" type="presParOf" srcId="{61F5AB96-CDD2-4253-B47A-A141B8B07183}" destId="{3D3DAF93-DB5D-450B-8E95-F2FAEC67DCC9}" srcOrd="1" destOrd="0" presId="urn:microsoft.com/office/officeart/2018/5/layout/IconCircleLabelList"/>
    <dgm:cxn modelId="{7893CE81-EDC3-4380-A79A-059A330DDB12}" type="presParOf" srcId="{61F5AB96-CDD2-4253-B47A-A141B8B07183}" destId="{4DA7AEDD-C75F-4DE6-B745-F14F87C66410}" srcOrd="2" destOrd="0" presId="urn:microsoft.com/office/officeart/2018/5/layout/IconCircleLabelList"/>
    <dgm:cxn modelId="{31E99835-D08C-4DDC-8EE1-6A06076ED93A}" type="presParOf" srcId="{61F5AB96-CDD2-4253-B47A-A141B8B07183}" destId="{6E94F3CE-9A65-44DB-8FBC-1C49B627EFCC}" srcOrd="3" destOrd="0" presId="urn:microsoft.com/office/officeart/2018/5/layout/IconCircleLabelList"/>
    <dgm:cxn modelId="{C3AE6FCF-111A-4E5E-874E-AA975EF42CCF}" type="presParOf" srcId="{B3A1C0CD-7728-472C-BE4C-5EA858C8384E}" destId="{4EF5268A-BE09-4051-A4FE-9BF31184BE8F}" srcOrd="1" destOrd="0" presId="urn:microsoft.com/office/officeart/2018/5/layout/IconCircleLabelList"/>
    <dgm:cxn modelId="{8C371E45-DBFC-4D2F-BA39-D63A7BC478F4}" type="presParOf" srcId="{B3A1C0CD-7728-472C-BE4C-5EA858C8384E}" destId="{81162D28-5290-45B2-A546-A9F09E08FA05}" srcOrd="2" destOrd="0" presId="urn:microsoft.com/office/officeart/2018/5/layout/IconCircleLabelList"/>
    <dgm:cxn modelId="{1297EDF6-D24D-47AB-AC63-1442C885D086}" type="presParOf" srcId="{81162D28-5290-45B2-A546-A9F09E08FA05}" destId="{973284AA-512B-4F47-9277-92E64B0D8C33}" srcOrd="0" destOrd="0" presId="urn:microsoft.com/office/officeart/2018/5/layout/IconCircleLabelList"/>
    <dgm:cxn modelId="{045E39E3-233A-40EC-8CC2-8ECD93A819E0}" type="presParOf" srcId="{81162D28-5290-45B2-A546-A9F09E08FA05}" destId="{5259D5F9-16FA-4244-B245-3B01A62360C7}" srcOrd="1" destOrd="0" presId="urn:microsoft.com/office/officeart/2018/5/layout/IconCircleLabelList"/>
    <dgm:cxn modelId="{AB461D4F-EC09-4384-847C-8B60880EA78C}" type="presParOf" srcId="{81162D28-5290-45B2-A546-A9F09E08FA05}" destId="{FFFECFAB-3688-4D6B-A2AA-5EEE63DD6841}" srcOrd="2" destOrd="0" presId="urn:microsoft.com/office/officeart/2018/5/layout/IconCircleLabelList"/>
    <dgm:cxn modelId="{DDC21B4F-82C1-44AF-B2F8-6EFB3036C37C}" type="presParOf" srcId="{81162D28-5290-45B2-A546-A9F09E08FA05}" destId="{7316426A-D603-4925-966F-6F026DD1539B}" srcOrd="3" destOrd="0" presId="urn:microsoft.com/office/officeart/2018/5/layout/IconCircleLabelList"/>
    <dgm:cxn modelId="{A8AF42B7-B5F2-4196-8A63-5D3FC031A69A}" type="presParOf" srcId="{B3A1C0CD-7728-472C-BE4C-5EA858C8384E}" destId="{06BB3416-400A-46AE-B0EB-921A5D53A708}" srcOrd="3" destOrd="0" presId="urn:microsoft.com/office/officeart/2018/5/layout/IconCircleLabelList"/>
    <dgm:cxn modelId="{C85039D8-D964-4156-BE5F-0B284907C40C}" type="presParOf" srcId="{B3A1C0CD-7728-472C-BE4C-5EA858C8384E}" destId="{880153B2-38E3-4AE1-AF30-39B096DC412E}" srcOrd="4" destOrd="0" presId="urn:microsoft.com/office/officeart/2018/5/layout/IconCircleLabelList"/>
    <dgm:cxn modelId="{89F70BFC-89EA-45A9-88F4-754F4C7045E1}" type="presParOf" srcId="{880153B2-38E3-4AE1-AF30-39B096DC412E}" destId="{0B66CD27-41DD-488F-A75A-E5BAEBF3DCDE}" srcOrd="0" destOrd="0" presId="urn:microsoft.com/office/officeart/2018/5/layout/IconCircleLabelList"/>
    <dgm:cxn modelId="{C940E539-0BF7-451B-BFDA-EB126F661706}" type="presParOf" srcId="{880153B2-38E3-4AE1-AF30-39B096DC412E}" destId="{ECE1A8A2-B673-4C2E-943A-05CC0FBC3A06}" srcOrd="1" destOrd="0" presId="urn:microsoft.com/office/officeart/2018/5/layout/IconCircleLabelList"/>
    <dgm:cxn modelId="{11FCC3D9-A464-425D-8D33-8BC9B85367BC}" type="presParOf" srcId="{880153B2-38E3-4AE1-AF30-39B096DC412E}" destId="{202F00FA-4220-47A2-B1D8-AB42AF515C18}" srcOrd="2" destOrd="0" presId="urn:microsoft.com/office/officeart/2018/5/layout/IconCircleLabelList"/>
    <dgm:cxn modelId="{576DE64D-583D-4A14-AA2A-663447709C0E}" type="presParOf" srcId="{880153B2-38E3-4AE1-AF30-39B096DC412E}" destId="{0CCB13D3-E9A6-4862-AD12-7DB4DE8235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3276C-CB55-464E-938B-4630D531B8E3}">
      <dsp:nvSpPr>
        <dsp:cNvPr id="0" name=""/>
        <dsp:cNvSpPr/>
      </dsp:nvSpPr>
      <dsp:spPr>
        <a:xfrm>
          <a:off x="173580" y="220793"/>
          <a:ext cx="1315912" cy="13159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7BF45-D219-4007-AE07-20FD45093D72}">
      <dsp:nvSpPr>
        <dsp:cNvPr id="0" name=""/>
        <dsp:cNvSpPr/>
      </dsp:nvSpPr>
      <dsp:spPr>
        <a:xfrm>
          <a:off x="449922" y="497134"/>
          <a:ext cx="763229" cy="7632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3EA43-E3FE-4708-A72D-FF2B6D0D85C7}">
      <dsp:nvSpPr>
        <dsp:cNvPr id="0" name=""/>
        <dsp:cNvSpPr/>
      </dsp:nvSpPr>
      <dsp:spPr>
        <a:xfrm>
          <a:off x="1771474" y="220793"/>
          <a:ext cx="3101793" cy="1315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/>
            <a:t>Sicurezza delle transazioni:</a:t>
          </a:r>
          <a:r>
            <a:rPr lang="it-IT" sz="1700" kern="1200"/>
            <a:t> I protocolli blockchain possono assicurare transazioni sicure.</a:t>
          </a:r>
          <a:endParaRPr lang="en-US" sz="1700" kern="1200"/>
        </a:p>
      </dsp:txBody>
      <dsp:txXfrm>
        <a:off x="1771474" y="220793"/>
        <a:ext cx="3101793" cy="1315912"/>
      </dsp:txXfrm>
    </dsp:sp>
    <dsp:sp modelId="{0AC953E7-5AE8-4A5C-8D6D-9CB76EC29039}">
      <dsp:nvSpPr>
        <dsp:cNvPr id="0" name=""/>
        <dsp:cNvSpPr/>
      </dsp:nvSpPr>
      <dsp:spPr>
        <a:xfrm>
          <a:off x="5413732" y="220793"/>
          <a:ext cx="1315912" cy="13159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880A2-7F86-4ED0-BE16-29211A673A72}">
      <dsp:nvSpPr>
        <dsp:cNvPr id="0" name=""/>
        <dsp:cNvSpPr/>
      </dsp:nvSpPr>
      <dsp:spPr>
        <a:xfrm>
          <a:off x="5690073" y="497134"/>
          <a:ext cx="763229" cy="7632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D7550-D0C2-4D4D-A5A0-587C3805237A}">
      <dsp:nvSpPr>
        <dsp:cNvPr id="0" name=""/>
        <dsp:cNvSpPr/>
      </dsp:nvSpPr>
      <dsp:spPr>
        <a:xfrm>
          <a:off x="7011625" y="220793"/>
          <a:ext cx="3101793" cy="1315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Meno spese:</a:t>
          </a:r>
          <a:r>
            <a:rPr lang="it-IT" sz="1700" kern="1200" dirty="0"/>
            <a:t> Il venditore beneficia di commissioni di elaborazione basse e gli acquirenti dell’assenza delle spese di ricarico.</a:t>
          </a:r>
          <a:endParaRPr lang="en-US" sz="1700" kern="1200" dirty="0"/>
        </a:p>
      </dsp:txBody>
      <dsp:txXfrm>
        <a:off x="7011625" y="220793"/>
        <a:ext cx="3101793" cy="1315912"/>
      </dsp:txXfrm>
    </dsp:sp>
    <dsp:sp modelId="{38C10B75-1E9C-42AA-9895-57983DBFE06A}">
      <dsp:nvSpPr>
        <dsp:cNvPr id="0" name=""/>
        <dsp:cNvSpPr/>
      </dsp:nvSpPr>
      <dsp:spPr>
        <a:xfrm>
          <a:off x="173580" y="2166199"/>
          <a:ext cx="1315912" cy="13159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B5AF2-2995-4683-81BE-B0F9D28AEA5B}">
      <dsp:nvSpPr>
        <dsp:cNvPr id="0" name=""/>
        <dsp:cNvSpPr/>
      </dsp:nvSpPr>
      <dsp:spPr>
        <a:xfrm>
          <a:off x="449922" y="2442541"/>
          <a:ext cx="763229" cy="7632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C403C-E367-4849-9E46-D4D06F90ED17}">
      <dsp:nvSpPr>
        <dsp:cNvPr id="0" name=""/>
        <dsp:cNvSpPr/>
      </dsp:nvSpPr>
      <dsp:spPr>
        <a:xfrm>
          <a:off x="1771474" y="2166199"/>
          <a:ext cx="3101793" cy="1315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Transazioni più veloci: </a:t>
          </a:r>
          <a:r>
            <a:rPr lang="it-IT" sz="1700" b="0" kern="1200" dirty="0"/>
            <a:t>A</a:t>
          </a:r>
          <a:r>
            <a:rPr lang="it-IT" sz="1700" kern="1200" dirty="0"/>
            <a:t> differenza delle valute tradizionali che possono richiedere tempo, specialmente durante le transazioni internazionali.</a:t>
          </a:r>
          <a:endParaRPr lang="en-US" sz="1700" kern="1200" dirty="0"/>
        </a:p>
      </dsp:txBody>
      <dsp:txXfrm>
        <a:off x="1771474" y="2166199"/>
        <a:ext cx="3101793" cy="1315912"/>
      </dsp:txXfrm>
    </dsp:sp>
    <dsp:sp modelId="{0E17A58E-EF45-4800-B546-FB34B56850EB}">
      <dsp:nvSpPr>
        <dsp:cNvPr id="0" name=""/>
        <dsp:cNvSpPr/>
      </dsp:nvSpPr>
      <dsp:spPr>
        <a:xfrm>
          <a:off x="5413732" y="2166199"/>
          <a:ext cx="1315912" cy="131591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F117C-1D55-4960-9C80-FF71446BCDE3}">
      <dsp:nvSpPr>
        <dsp:cNvPr id="0" name=""/>
        <dsp:cNvSpPr/>
      </dsp:nvSpPr>
      <dsp:spPr>
        <a:xfrm>
          <a:off x="5690073" y="2442541"/>
          <a:ext cx="763229" cy="7632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76AC2-2E31-4E7A-BBB1-920712527B77}">
      <dsp:nvSpPr>
        <dsp:cNvPr id="0" name=""/>
        <dsp:cNvSpPr/>
      </dsp:nvSpPr>
      <dsp:spPr>
        <a:xfrm>
          <a:off x="7011625" y="2166199"/>
          <a:ext cx="3101793" cy="1315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Affidabilità:</a:t>
          </a:r>
          <a:r>
            <a:rPr lang="it-IT" sz="1700" kern="1200" dirty="0"/>
            <a:t> Fatture e garanzie  facilmente accessibili e maggiore tutela rispetto alle recensioni false.</a:t>
          </a:r>
          <a:endParaRPr lang="en-US" sz="1700" kern="1200" dirty="0"/>
        </a:p>
      </dsp:txBody>
      <dsp:txXfrm>
        <a:off x="7011625" y="2166199"/>
        <a:ext cx="3101793" cy="1315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1F311-4A53-44CB-802B-D4766AC2CCFE}">
      <dsp:nvSpPr>
        <dsp:cNvPr id="0" name=""/>
        <dsp:cNvSpPr/>
      </dsp:nvSpPr>
      <dsp:spPr>
        <a:xfrm>
          <a:off x="647999" y="27645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DAF93-DB5D-450B-8E95-F2FAEC67DCC9}">
      <dsp:nvSpPr>
        <dsp:cNvPr id="0" name=""/>
        <dsp:cNvSpPr/>
      </dsp:nvSpPr>
      <dsp:spPr>
        <a:xfrm>
          <a:off x="1042875" y="67132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4F3CE-9A65-44DB-8FBC-1C49B627EFCC}">
      <dsp:nvSpPr>
        <dsp:cNvPr id="0" name=""/>
        <dsp:cNvSpPr/>
      </dsp:nvSpPr>
      <dsp:spPr>
        <a:xfrm>
          <a:off x="55687" y="270645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500" b="1" kern="1200" dirty="0"/>
            <a:t>Entry </a:t>
          </a:r>
          <a:r>
            <a:rPr lang="it-IT" sz="1500" b="1" kern="1200" dirty="0" err="1"/>
            <a:t>condition</a:t>
          </a:r>
          <a:r>
            <a:rPr lang="it-IT" sz="1500" kern="1200" dirty="0"/>
            <a:t>: L’utente deve essere connesso alla blockchain.</a:t>
          </a:r>
          <a:endParaRPr lang="en-US" sz="1500" kern="1200" dirty="0"/>
        </a:p>
      </dsp:txBody>
      <dsp:txXfrm>
        <a:off x="55687" y="2706452"/>
        <a:ext cx="3037500" cy="720000"/>
      </dsp:txXfrm>
    </dsp:sp>
    <dsp:sp modelId="{973284AA-512B-4F47-9277-92E64B0D8C33}">
      <dsp:nvSpPr>
        <dsp:cNvPr id="0" name=""/>
        <dsp:cNvSpPr/>
      </dsp:nvSpPr>
      <dsp:spPr>
        <a:xfrm>
          <a:off x="4217062" y="27645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9D5F9-16FA-4244-B245-3B01A62360C7}">
      <dsp:nvSpPr>
        <dsp:cNvPr id="0" name=""/>
        <dsp:cNvSpPr/>
      </dsp:nvSpPr>
      <dsp:spPr>
        <a:xfrm>
          <a:off x="4611937" y="67132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6426A-D603-4925-966F-6F026DD1539B}">
      <dsp:nvSpPr>
        <dsp:cNvPr id="0" name=""/>
        <dsp:cNvSpPr/>
      </dsp:nvSpPr>
      <dsp:spPr>
        <a:xfrm>
          <a:off x="3624750" y="270645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500" b="1" kern="1200"/>
            <a:t>Exit condition: </a:t>
          </a:r>
          <a:r>
            <a:rPr lang="it-IT" sz="1500" kern="1200"/>
            <a:t>L’utente visualizza la pagina contente gli ordini effettuati.</a:t>
          </a:r>
          <a:endParaRPr lang="en-US" sz="1500" kern="1200"/>
        </a:p>
      </dsp:txBody>
      <dsp:txXfrm>
        <a:off x="3624750" y="2706452"/>
        <a:ext cx="3037500" cy="720000"/>
      </dsp:txXfrm>
    </dsp:sp>
    <dsp:sp modelId="{0B66CD27-41DD-488F-A75A-E5BAEBF3DCDE}">
      <dsp:nvSpPr>
        <dsp:cNvPr id="0" name=""/>
        <dsp:cNvSpPr/>
      </dsp:nvSpPr>
      <dsp:spPr>
        <a:xfrm>
          <a:off x="7786125" y="27645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1A8A2-B673-4C2E-943A-05CC0FBC3A06}">
      <dsp:nvSpPr>
        <dsp:cNvPr id="0" name=""/>
        <dsp:cNvSpPr/>
      </dsp:nvSpPr>
      <dsp:spPr>
        <a:xfrm>
          <a:off x="8181000" y="67132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B13D3-E9A6-4862-AD12-7DB4DE823529}">
      <dsp:nvSpPr>
        <dsp:cNvPr id="0" name=""/>
        <dsp:cNvSpPr/>
      </dsp:nvSpPr>
      <dsp:spPr>
        <a:xfrm>
          <a:off x="7193812" y="270645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500" b="1" kern="1200"/>
            <a:t>Exceptions</a:t>
          </a:r>
          <a:r>
            <a:rPr lang="it-IT" sz="1500" kern="1200"/>
            <a:t>: Non previste.</a:t>
          </a:r>
          <a:endParaRPr lang="en-US" sz="1500" kern="1200"/>
        </a:p>
      </dsp:txBody>
      <dsp:txXfrm>
        <a:off x="7193812" y="2706452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92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4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7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9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80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93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9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6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0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1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3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0C64F9DF-A8D1-BBB1-6902-1F240992F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527" b="7906"/>
          <a:stretch/>
        </p:blipFill>
        <p:spPr>
          <a:xfrm>
            <a:off x="0" y="1571"/>
            <a:ext cx="12192000" cy="6856429"/>
          </a:xfrm>
          <a:prstGeom prst="rect">
            <a:avLst/>
          </a:prstGeom>
        </p:spPr>
      </p:pic>
      <p:sp>
        <p:nvSpPr>
          <p:cNvPr id="21" name="Rectangle 10">
            <a:extLst>
              <a:ext uri="{FF2B5EF4-FFF2-40B4-BE49-F238E27FC236}">
                <a16:creationId xmlns:a16="http://schemas.microsoft.com/office/drawing/2014/main" id="{ED0A0432-F95F-6441-CC5D-B6BB755F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42985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11F95E-5A10-68FF-EBB1-CBDFB180A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0555" y="2300703"/>
            <a:ext cx="4204103" cy="1179170"/>
          </a:xfrm>
        </p:spPr>
        <p:txBody>
          <a:bodyPr anchor="b">
            <a:noAutofit/>
          </a:bodyPr>
          <a:lstStyle/>
          <a:p>
            <a:pPr algn="ctr"/>
            <a:r>
              <a:rPr lang="it-IT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Music Console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14E4CBA-4599-CD38-5A2B-49B71AA95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8606" y="4178188"/>
            <a:ext cx="3048000" cy="877585"/>
          </a:xfrm>
        </p:spPr>
        <p:txBody>
          <a:bodyPr>
            <a:normAutofit fontScale="92500"/>
          </a:bodyPr>
          <a:lstStyle/>
          <a:p>
            <a:pPr algn="ctr"/>
            <a:r>
              <a:rPr lang="it-IT" dirty="0"/>
              <a:t>Marta Coiro 0522501611</a:t>
            </a:r>
          </a:p>
          <a:p>
            <a:pPr algn="ctr"/>
            <a:r>
              <a:rPr lang="it-IT" dirty="0"/>
              <a:t>Katia Buonocore 0522501744</a:t>
            </a: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11">
            <a:extLst>
              <a:ext uri="{FF2B5EF4-FFF2-40B4-BE49-F238E27FC236}">
                <a16:creationId xmlns:a16="http://schemas.microsoft.com/office/drawing/2014/main" id="{E46C053F-B985-70B7-28B1-95FA71F1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243" y="6223924"/>
            <a:ext cx="11043369" cy="557784"/>
          </a:xfrm>
        </p:spPr>
        <p:txBody>
          <a:bodyPr/>
          <a:lstStyle/>
          <a:p>
            <a:pPr algn="l"/>
            <a:r>
              <a:rPr lang="it-IT" sz="1200" dirty="0">
                <a:solidFill>
                  <a:srgbClr val="FFFFFF"/>
                </a:solidFill>
              </a:rPr>
              <a:t>Corso di Laurea Magistrale - Sicurezza informatica –  Università degli Studi di Salerno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217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73E372-AAE1-7E3A-D35A-832630F6D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C02E99-70CF-D465-8B66-124DD875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771" y="1757896"/>
            <a:ext cx="4009639" cy="2527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 D’USO:</a:t>
            </a:r>
            <a:br>
              <a:rPr lang="en-US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RF2 – Visualizza Ordini</a:t>
            </a:r>
          </a:p>
        </p:txBody>
      </p:sp>
      <p:pic>
        <p:nvPicPr>
          <p:cNvPr id="16" name="Graphic 15" descr="Stream">
            <a:extLst>
              <a:ext uri="{FF2B5EF4-FFF2-40B4-BE49-F238E27FC236}">
                <a16:creationId xmlns:a16="http://schemas.microsoft.com/office/drawing/2014/main" id="{B60DBFA2-44CE-32BB-77E8-4A81D2675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312" y="4438996"/>
            <a:ext cx="1604556" cy="16045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9F3AB66-42CF-94B3-7050-9DDAFC451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5999" cy="6858000"/>
          </a:xfrm>
          <a:prstGeom prst="rect">
            <a:avLst/>
          </a:prstGeom>
          <a:gradFill>
            <a:gsLst>
              <a:gs pos="20000">
                <a:schemeClr val="accent1">
                  <a:lumMod val="60000"/>
                  <a:lumOff val="40000"/>
                  <a:alpha val="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74B2C890-364B-3809-707A-A9C118D6B716}"/>
              </a:ext>
            </a:extLst>
          </p:cNvPr>
          <p:cNvSpPr txBox="1">
            <a:spLocks/>
          </p:cNvSpPr>
          <p:nvPr/>
        </p:nvSpPr>
        <p:spPr>
          <a:xfrm>
            <a:off x="7048500" y="761999"/>
            <a:ext cx="4200098" cy="5342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Flusso</a:t>
            </a:r>
            <a:r>
              <a:rPr lang="en-US" sz="2000" b="1" dirty="0"/>
              <a:t> di </a:t>
            </a:r>
            <a:r>
              <a:rPr lang="en-US" sz="2000" b="1" dirty="0" err="1"/>
              <a:t>eventi</a:t>
            </a:r>
            <a:r>
              <a:rPr lang="en-US" sz="2000" b="1" dirty="0"/>
              <a:t>:</a:t>
            </a:r>
          </a:p>
          <a:p>
            <a:r>
              <a:rPr lang="en-US" sz="2000" dirty="0"/>
              <a:t>1) </a:t>
            </a:r>
            <a:r>
              <a:rPr lang="en-US" sz="2000" dirty="0" err="1"/>
              <a:t>L’utente</a:t>
            </a:r>
            <a:r>
              <a:rPr lang="en-US" sz="2000" dirty="0"/>
              <a:t> accede al </a:t>
            </a:r>
            <a:r>
              <a:rPr lang="en-US" sz="2000" dirty="0" err="1"/>
              <a:t>sito</a:t>
            </a:r>
            <a:r>
              <a:rPr lang="en-US" sz="2000" dirty="0"/>
              <a:t> e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ritrova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home.</a:t>
            </a:r>
          </a:p>
          <a:p>
            <a:r>
              <a:rPr lang="en-US" sz="2000" dirty="0"/>
              <a:t>2) </a:t>
            </a:r>
            <a:r>
              <a:rPr lang="en-US" sz="2000" dirty="0" err="1"/>
              <a:t>L’utente</a:t>
            </a:r>
            <a:r>
              <a:rPr lang="en-US" sz="2000" dirty="0"/>
              <a:t> </a:t>
            </a:r>
            <a:r>
              <a:rPr lang="en-US" sz="2000" dirty="0" err="1"/>
              <a:t>seleziona</a:t>
            </a:r>
            <a:r>
              <a:rPr lang="en-US" sz="2000" dirty="0"/>
              <a:t> la </a:t>
            </a:r>
            <a:r>
              <a:rPr lang="en-US" sz="2000" dirty="0" err="1"/>
              <a:t>pagina</a:t>
            </a:r>
            <a:r>
              <a:rPr lang="en-US" sz="2000" dirty="0"/>
              <a:t> «Orders» </a:t>
            </a:r>
            <a:r>
              <a:rPr lang="en-US" sz="2000" dirty="0" err="1"/>
              <a:t>dalla</a:t>
            </a:r>
            <a:r>
              <a:rPr lang="en-US" sz="2000" dirty="0"/>
              <a:t> navbar del </a:t>
            </a:r>
            <a:r>
              <a:rPr lang="en-US" sz="2000" dirty="0" err="1"/>
              <a:t>sito</a:t>
            </a:r>
            <a:r>
              <a:rPr lang="en-US" sz="2000" dirty="0"/>
              <a:t>.</a:t>
            </a:r>
          </a:p>
          <a:p>
            <a:r>
              <a:rPr lang="en-US" sz="2000" dirty="0"/>
              <a:t>3) Il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mostra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</a:t>
            </a:r>
            <a:r>
              <a:rPr lang="en-US" sz="2000" dirty="0" err="1"/>
              <a:t>pagina</a:t>
            </a:r>
            <a:r>
              <a:rPr lang="en-US" sz="2000" dirty="0"/>
              <a:t> tutti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ordini</a:t>
            </a:r>
            <a:r>
              <a:rPr lang="en-US" sz="2000" dirty="0"/>
              <a:t> </a:t>
            </a:r>
            <a:r>
              <a:rPr lang="en-US" sz="2000" dirty="0" err="1"/>
              <a:t>effettuati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</a:t>
            </a:r>
            <a:r>
              <a:rPr lang="en-US" sz="2000" dirty="0" err="1"/>
              <a:t>sito</a:t>
            </a:r>
            <a:r>
              <a:rPr lang="en-US" sz="2000" dirty="0"/>
              <a:t>.</a:t>
            </a:r>
          </a:p>
          <a:p>
            <a:r>
              <a:rPr lang="en-US" sz="2000" dirty="0"/>
              <a:t>4) </a:t>
            </a:r>
            <a:r>
              <a:rPr lang="en-US" sz="2000" dirty="0" err="1"/>
              <a:t>L’utente</a:t>
            </a:r>
            <a:r>
              <a:rPr lang="en-US" sz="2000" dirty="0"/>
              <a:t> </a:t>
            </a:r>
            <a:r>
              <a:rPr lang="en-US" sz="2000" dirty="0" err="1"/>
              <a:t>preme</a:t>
            </a:r>
            <a:r>
              <a:rPr lang="en-US" sz="2000" dirty="0"/>
              <a:t> il tasto «show your orders».</a:t>
            </a:r>
          </a:p>
          <a:p>
            <a:r>
              <a:rPr lang="en-US" sz="2000" dirty="0"/>
              <a:t>5) Il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mostra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</a:t>
            </a:r>
            <a:r>
              <a:rPr lang="en-US" sz="2000" dirty="0" err="1"/>
              <a:t>pagina</a:t>
            </a:r>
            <a:r>
              <a:rPr lang="en-US" sz="2000" dirty="0"/>
              <a:t> </a:t>
            </a:r>
            <a:r>
              <a:rPr lang="en-US" sz="2000" dirty="0" err="1"/>
              <a:t>corrente</a:t>
            </a:r>
            <a:r>
              <a:rPr lang="en-US" sz="2000" dirty="0"/>
              <a:t>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ordini</a:t>
            </a:r>
            <a:r>
              <a:rPr lang="en-US" sz="2000" dirty="0"/>
              <a:t> </a:t>
            </a:r>
            <a:r>
              <a:rPr lang="en-US" sz="2000" dirty="0" err="1"/>
              <a:t>effettuati</a:t>
            </a:r>
            <a:r>
              <a:rPr lang="en-US" sz="2000" dirty="0"/>
              <a:t> </a:t>
            </a:r>
            <a:r>
              <a:rPr lang="en-US" sz="2000" dirty="0" err="1"/>
              <a:t>dall’utente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8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76BCBC0B-8296-56C5-38CB-8138FF84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65344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E1180D-38A5-58B9-3234-3DBB64E3A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543" y="2286000"/>
            <a:ext cx="3676918" cy="228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kern="1200" cap="all" spc="6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ACTIVITY</a:t>
            </a:r>
            <a:br>
              <a:rPr lang="en-US" sz="4400" b="1" kern="1200" cap="all" spc="6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cap="all" spc="6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A12E33-E32A-1425-1C3B-662C03F230E3}"/>
              </a:ext>
            </a:extLst>
          </p:cNvPr>
          <p:cNvSpPr txBox="1"/>
          <p:nvPr/>
        </p:nvSpPr>
        <p:spPr>
          <a:xfrm>
            <a:off x="1320085" y="762000"/>
            <a:ext cx="4446931" cy="533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Activity Diagram è un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tipo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di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diagramma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UML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che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rappresenta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il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flusso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di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attività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in un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sistema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.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Viene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utilizzato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per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modellare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gli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aspetti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dinamici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di un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sistema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mostrando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la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sequenza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di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attività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,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punti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decisionali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e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processi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simultanei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2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4D2B30-E3A4-BB26-D027-1CBA32D2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73" y="2359170"/>
            <a:ext cx="3814854" cy="145945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ACTIVITY DIAGRAM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FC3501-FB87-BABB-92D0-2ECA36982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16" y="329595"/>
            <a:ext cx="5941185" cy="618873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CCDE931-43DC-BE93-48A5-CBB5991AFB11}"/>
              </a:ext>
            </a:extLst>
          </p:cNvPr>
          <p:cNvSpPr/>
          <p:nvPr/>
        </p:nvSpPr>
        <p:spPr>
          <a:xfrm>
            <a:off x="6681019" y="3185652"/>
            <a:ext cx="1096297" cy="32496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144058-5F0B-210E-FF0C-FB22FFAD4557}"/>
              </a:ext>
            </a:extLst>
          </p:cNvPr>
          <p:cNvSpPr txBox="1"/>
          <p:nvPr/>
        </p:nvSpPr>
        <p:spPr>
          <a:xfrm>
            <a:off x="6681019" y="3222704"/>
            <a:ext cx="1189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Acquista brano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9BCCDCB-5DD2-9CC9-258F-7238C15DE757}"/>
              </a:ext>
            </a:extLst>
          </p:cNvPr>
          <p:cNvSpPr/>
          <p:nvPr/>
        </p:nvSpPr>
        <p:spPr>
          <a:xfrm>
            <a:off x="6727721" y="4292602"/>
            <a:ext cx="1096297" cy="52983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F9E699-D9E1-DCCD-1775-7534AF3788B6}"/>
              </a:ext>
            </a:extLst>
          </p:cNvPr>
          <p:cNvSpPr txBox="1"/>
          <p:nvPr/>
        </p:nvSpPr>
        <p:spPr>
          <a:xfrm>
            <a:off x="6761914" y="4357466"/>
            <a:ext cx="1189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Visualizza brani acquistati</a:t>
            </a:r>
          </a:p>
        </p:txBody>
      </p:sp>
    </p:spTree>
    <p:extLst>
      <p:ext uri="{BB962C8B-B14F-4D97-AF65-F5344CB8AC3E}">
        <p14:creationId xmlns:p14="http://schemas.microsoft.com/office/powerpoint/2010/main" val="57179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877653-0A80-F357-F790-A6DE740F3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002118"/>
            <a:ext cx="6095999" cy="4855882"/>
          </a:xfrm>
          <a:prstGeom prst="rect">
            <a:avLst/>
          </a:prstGeom>
          <a:gradFill>
            <a:gsLst>
              <a:gs pos="67860">
                <a:schemeClr val="accent1">
                  <a:lumMod val="60000"/>
                  <a:lumOff val="40000"/>
                  <a:alpha val="91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  <a:gs pos="91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F49E28-3BCE-EE67-BC34-A3CF53E8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989" y="1692835"/>
            <a:ext cx="3884024" cy="3472331"/>
          </a:xfrm>
        </p:spPr>
        <p:txBody>
          <a:bodyPr anchor="ctr">
            <a:normAutofit/>
          </a:bodyPr>
          <a:lstStyle/>
          <a:p>
            <a:pPr algn="ctr"/>
            <a:r>
              <a:rPr lang="it-IT" sz="4400" dirty="0"/>
              <a:t>SEQUENCE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C3BA18-1038-B1DD-9C04-03C9E6E9D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D69A29-E6F4-DF8D-8B6E-5FF08D714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762000"/>
            <a:ext cx="4056562" cy="5334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500" dirty="0"/>
              <a:t>Un </a:t>
            </a:r>
            <a:r>
              <a:rPr lang="it-IT" sz="2500" dirty="0" err="1"/>
              <a:t>sequence</a:t>
            </a:r>
            <a:r>
              <a:rPr lang="it-IT" sz="2500" dirty="0"/>
              <a:t> </a:t>
            </a:r>
            <a:r>
              <a:rPr lang="it-IT" sz="2500" dirty="0" err="1"/>
              <a:t>diagram</a:t>
            </a:r>
            <a:r>
              <a:rPr lang="it-IT" sz="2500" dirty="0"/>
              <a:t> è un diagramma previsto dall’UML utilizzato per descrivere una determinata sequenza di azioni in cui tutte le scelte sono state già fatte.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1370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403C94-3E19-264A-79F9-A4AE9C68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04955"/>
            <a:ext cx="10287000" cy="1147762"/>
          </a:xfrm>
        </p:spPr>
        <p:txBody>
          <a:bodyPr/>
          <a:lstStyle/>
          <a:p>
            <a:pPr algn="ctr"/>
            <a:r>
              <a:rPr lang="it-IT" b="1" dirty="0">
                <a:latin typeface="Gill Sans Nova" panose="020B0602020104020203" pitchFamily="34" charset="0"/>
              </a:rPr>
              <a:t>SEQUENCE DIAGRAM</a:t>
            </a:r>
            <a:br>
              <a:rPr lang="it-IT" b="1" dirty="0">
                <a:latin typeface="Gill Sans Nova" panose="020B0602020104020203" pitchFamily="34" charset="0"/>
              </a:rPr>
            </a:br>
            <a:r>
              <a:rPr lang="it-IT" b="1" dirty="0">
                <a:latin typeface="Gill Sans Nova" panose="020B0602020104020203" pitchFamily="34" charset="0"/>
              </a:rPr>
              <a:t>ORDINAZIONE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88AA64-293A-D773-0D32-4354D469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6" y="1892902"/>
            <a:ext cx="4117328" cy="4340749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8C774EC-B98A-4D8F-D950-C9996EAF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4" y="1892903"/>
            <a:ext cx="4117328" cy="4347179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C72A083C-EA1A-8A60-21AB-0D8D0F19E56F}"/>
              </a:ext>
            </a:extLst>
          </p:cNvPr>
          <p:cNvSpPr/>
          <p:nvPr/>
        </p:nvSpPr>
        <p:spPr>
          <a:xfrm>
            <a:off x="3713672" y="5378245"/>
            <a:ext cx="855406" cy="3342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C8A5CC-1F1F-A80F-859A-8E71095CA7F1}"/>
              </a:ext>
            </a:extLst>
          </p:cNvPr>
          <p:cNvSpPr txBox="1"/>
          <p:nvPr/>
        </p:nvSpPr>
        <p:spPr>
          <a:xfrm>
            <a:off x="3713672" y="5466321"/>
            <a:ext cx="136376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000" dirty="0"/>
              <a:t>brano acquistato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C168794-EADD-9970-6E15-52C934C24915}"/>
              </a:ext>
            </a:extLst>
          </p:cNvPr>
          <p:cNvSpPr/>
          <p:nvPr/>
        </p:nvSpPr>
        <p:spPr>
          <a:xfrm>
            <a:off x="8772368" y="5279923"/>
            <a:ext cx="981231" cy="2654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A4DEA6-6C66-B72B-1C3E-6676AE81B178}"/>
              </a:ext>
            </a:extLst>
          </p:cNvPr>
          <p:cNvSpPr txBox="1"/>
          <p:nvPr/>
        </p:nvSpPr>
        <p:spPr>
          <a:xfrm>
            <a:off x="8919852" y="5178190"/>
            <a:ext cx="9025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000" dirty="0"/>
              <a:t>brano non acquistato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9A81313-F37E-1CD7-CBDB-CDA22ABA6F88}"/>
              </a:ext>
            </a:extLst>
          </p:cNvPr>
          <p:cNvSpPr/>
          <p:nvPr/>
        </p:nvSpPr>
        <p:spPr>
          <a:xfrm>
            <a:off x="1967508" y="4198374"/>
            <a:ext cx="980039" cy="2378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74845C54-F9AB-EA4F-5C67-5B85D0C5CD73}"/>
              </a:ext>
            </a:extLst>
          </p:cNvPr>
          <p:cNvSpPr/>
          <p:nvPr/>
        </p:nvSpPr>
        <p:spPr>
          <a:xfrm>
            <a:off x="7187381" y="4079460"/>
            <a:ext cx="927017" cy="24622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161D95-A817-8ED6-4D13-2D2A2FF4DD95}"/>
              </a:ext>
            </a:extLst>
          </p:cNvPr>
          <p:cNvSpPr txBox="1"/>
          <p:nvPr/>
        </p:nvSpPr>
        <p:spPr>
          <a:xfrm>
            <a:off x="7187381" y="4079460"/>
            <a:ext cx="136376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000" dirty="0"/>
              <a:t>acquisto brano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63C5185-3440-A447-FB53-5B8627C8F5D9}"/>
              </a:ext>
            </a:extLst>
          </p:cNvPr>
          <p:cNvSpPr txBox="1"/>
          <p:nvPr/>
        </p:nvSpPr>
        <p:spPr>
          <a:xfrm>
            <a:off x="1967508" y="4189979"/>
            <a:ext cx="136376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000" dirty="0"/>
              <a:t>acquisto brano</a:t>
            </a:r>
          </a:p>
        </p:txBody>
      </p:sp>
    </p:spTree>
    <p:extLst>
      <p:ext uri="{BB962C8B-B14F-4D97-AF65-F5344CB8AC3E}">
        <p14:creationId xmlns:p14="http://schemas.microsoft.com/office/powerpoint/2010/main" val="14362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21429E-AC72-D7CD-CC6C-347C8399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200">
                <a:solidFill>
                  <a:srgbClr val="000000"/>
                </a:solidFill>
              </a:rPr>
              <a:t>SEQUENCE DIAGRAM:</a:t>
            </a:r>
            <a:br>
              <a:rPr lang="en-US" sz="2200">
                <a:solidFill>
                  <a:srgbClr val="000000"/>
                </a:solidFill>
              </a:rPr>
            </a:br>
            <a:r>
              <a:rPr lang="en-US" sz="2200">
                <a:solidFill>
                  <a:srgbClr val="000000"/>
                </a:solidFill>
              </a:rPr>
              <a:t>VISUALIZZA ORDINI UTENTE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8F6265E-208B-3627-6BDE-48C8D4903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85431"/>
            <a:ext cx="5132472" cy="42770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39AF8806-B54A-C397-A240-F2DD31EC5E7B}"/>
              </a:ext>
            </a:extLst>
          </p:cNvPr>
          <p:cNvSpPr/>
          <p:nvPr/>
        </p:nvSpPr>
        <p:spPr>
          <a:xfrm>
            <a:off x="7030065" y="3242064"/>
            <a:ext cx="1671484" cy="3637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65EFCD-940B-38C4-A9C6-A05E93F155CA}"/>
              </a:ext>
            </a:extLst>
          </p:cNvPr>
          <p:cNvSpPr txBox="1"/>
          <p:nvPr/>
        </p:nvSpPr>
        <p:spPr>
          <a:xfrm>
            <a:off x="7030065" y="3387501"/>
            <a:ext cx="203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Visualizza brani acquistati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9755AF4-6957-5DD1-E422-A75CEEEC19DA}"/>
              </a:ext>
            </a:extLst>
          </p:cNvPr>
          <p:cNvSpPr/>
          <p:nvPr/>
        </p:nvSpPr>
        <p:spPr>
          <a:xfrm>
            <a:off x="9355394" y="4161380"/>
            <a:ext cx="1066800" cy="3637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64EFA6-19B7-58DF-BBC2-6E745F7BFAB3}"/>
              </a:ext>
            </a:extLst>
          </p:cNvPr>
          <p:cNvSpPr txBox="1"/>
          <p:nvPr/>
        </p:nvSpPr>
        <p:spPr>
          <a:xfrm>
            <a:off x="9355394" y="4242329"/>
            <a:ext cx="203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brani acquistati</a:t>
            </a:r>
          </a:p>
        </p:txBody>
      </p:sp>
    </p:spTree>
    <p:extLst>
      <p:ext uri="{BB962C8B-B14F-4D97-AF65-F5344CB8AC3E}">
        <p14:creationId xmlns:p14="http://schemas.microsoft.com/office/powerpoint/2010/main" val="450458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218290-08E7-4AB8-8549-F625B01F0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13B667-FDBE-FFE7-B746-A933187E6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407622"/>
            <a:ext cx="12191999" cy="5453467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92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D47531-07E4-0FE5-4EBF-AD49A96F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23900"/>
            <a:ext cx="5143500" cy="11811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cap="all" spc="6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Tecnologie</a:t>
            </a:r>
            <a:r>
              <a:rPr lang="en-US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cap="all" spc="6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utilizzate</a:t>
            </a:r>
            <a:endParaRPr lang="en-US" b="1" kern="1200" cap="all" spc="6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BE9D0C77-A756-C114-BAFC-2A6CE23E7E2F}"/>
              </a:ext>
            </a:extLst>
          </p:cNvPr>
          <p:cNvSpPr txBox="1">
            <a:spLocks/>
          </p:cNvSpPr>
          <p:nvPr/>
        </p:nvSpPr>
        <p:spPr>
          <a:xfrm>
            <a:off x="952500" y="2285997"/>
            <a:ext cx="4977245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b="1" dirty="0"/>
              <a:t>Solidity</a:t>
            </a:r>
            <a:endParaRPr lang="en-US" sz="2000" dirty="0"/>
          </a:p>
          <a:p>
            <a:pPr marL="285750" indent="-285750"/>
            <a:r>
              <a:rPr lang="en-US" sz="2000" b="1" dirty="0" err="1"/>
              <a:t>Javascript</a:t>
            </a:r>
            <a:endParaRPr lang="en-US" sz="2000" b="1" dirty="0"/>
          </a:p>
          <a:p>
            <a:pPr marL="285750" indent="-285750"/>
            <a:r>
              <a:rPr lang="en-US" sz="2000" b="1" dirty="0"/>
              <a:t>jQuery</a:t>
            </a:r>
          </a:p>
          <a:p>
            <a:pPr marL="285750" indent="-285750"/>
            <a:r>
              <a:rPr lang="en-US" sz="2000" b="1" dirty="0"/>
              <a:t>HTML</a:t>
            </a:r>
          </a:p>
          <a:p>
            <a:pPr marL="285750" indent="-285750"/>
            <a:r>
              <a:rPr lang="en-US" sz="2000" b="1" dirty="0"/>
              <a:t>Bootstrap</a:t>
            </a:r>
            <a:endParaRPr lang="en-US" sz="2000" dirty="0"/>
          </a:p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086E331-35B6-B3DF-6734-407ACD078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8058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6A1BDEB6-B91F-287E-C273-875BE9CED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9682" y="2114332"/>
            <a:ext cx="2629336" cy="26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0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ACCD9D-BBFD-4AAF-5864-9D011D59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72" y="-147330"/>
            <a:ext cx="10287000" cy="1147762"/>
          </a:xfrm>
        </p:spPr>
        <p:txBody>
          <a:bodyPr>
            <a:normAutofit/>
          </a:bodyPr>
          <a:lstStyle/>
          <a:p>
            <a:pPr algn="ctr"/>
            <a:r>
              <a:rPr lang="it-IT" sz="4400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59418227-81F5-311F-6086-CA0C6A8C25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172" y="1100887"/>
            <a:ext cx="10484283" cy="518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6DD882-9EA6-DF4B-AF70-0C6166EA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B2E755-2902-3512-ABBE-E472FC038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10164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2D9FC6-89CE-AF9F-C43D-9A810E38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807" y="3826502"/>
            <a:ext cx="7714388" cy="104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GRAZIE PER L’ATTENZIONE</a:t>
            </a:r>
          </a:p>
        </p:txBody>
      </p:sp>
      <p:pic>
        <p:nvPicPr>
          <p:cNvPr id="6" name="Graphic 5" descr="Winking Face with No Fill">
            <a:extLst>
              <a:ext uri="{FF2B5EF4-FFF2-40B4-BE49-F238E27FC236}">
                <a16:creationId xmlns:a16="http://schemas.microsoft.com/office/drawing/2014/main" id="{3DABB402-CDE5-F687-537E-9B44C8FDB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2812" y="761999"/>
            <a:ext cx="2391295" cy="239129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6A2EB7-6350-58C2-B619-F0C3C0C0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4" y="517139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19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D70BC64E-B094-49DE-BD9C-DB662FCF5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67E3DC-BE64-A329-1F65-A82303E4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042" y="2014726"/>
            <a:ext cx="4417522" cy="1181100"/>
          </a:xfrm>
        </p:spPr>
        <p:txBody>
          <a:bodyPr>
            <a:normAutofit/>
          </a:bodyPr>
          <a:lstStyle/>
          <a:p>
            <a:r>
              <a:rPr lang="it-IT" sz="3000" dirty="0"/>
              <a:t>INDICE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A718E0F5-1EF3-64D6-0802-B7983AC6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E922B261-8A00-B23A-990E-153AB382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562" y="1673047"/>
            <a:ext cx="4191000" cy="389096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500" b="1" kern="100" dirty="0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Scopo del sistema</a:t>
            </a:r>
            <a:endParaRPr lang="it-IT" sz="2500" kern="100" dirty="0">
              <a:effectLst/>
              <a:latin typeface="Trebuchet MS" panose="020B0603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500" b="1" kern="100" dirty="0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Principali vantaggi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500" b="1" kern="100" dirty="0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Requisiti funzionali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500" b="1" kern="100" dirty="0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Casi d’uso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500" b="1" kern="100" dirty="0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Activity </a:t>
            </a:r>
            <a:r>
              <a:rPr lang="it-IT" sz="2500" b="1" kern="100" dirty="0" err="1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diagram</a:t>
            </a:r>
            <a:endParaRPr lang="it-IT" sz="2500" b="1" kern="100" dirty="0">
              <a:latin typeface="Trebuchet MS" panose="020B0603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500" b="1" kern="100" dirty="0" err="1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Sequence</a:t>
            </a:r>
            <a:r>
              <a:rPr lang="it-IT" sz="2500" b="1" kern="100" dirty="0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 </a:t>
            </a:r>
            <a:r>
              <a:rPr lang="it-IT" sz="2500" b="1" kern="100" dirty="0" err="1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diagram</a:t>
            </a:r>
            <a:endParaRPr lang="it-IT" sz="2500" b="1" kern="100" dirty="0">
              <a:latin typeface="Trebuchet MS" panose="020B0603020202020204" pitchFamily="34" charset="0"/>
              <a:ea typeface="NSimSun" panose="02010609030101010101" pitchFamily="49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500" b="1" kern="100" dirty="0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Tecnologie utilizzate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500" b="1" kern="100" dirty="0">
                <a:latin typeface="Trebuchet MS" panose="020B0603020202020204" pitchFamily="34" charset="0"/>
                <a:ea typeface="NSimSun" panose="02010609030101010101" pitchFamily="49" charset="-122"/>
                <a:cs typeface="Arial" panose="020B0604020202020204" pitchFamily="34" charset="0"/>
              </a:rPr>
              <a:t>Demo</a:t>
            </a:r>
            <a:endParaRPr lang="it-IT" sz="2500" dirty="0"/>
          </a:p>
          <a:p>
            <a:endParaRPr lang="it-IT" dirty="0"/>
          </a:p>
        </p:txBody>
      </p:sp>
      <p:pic>
        <p:nvPicPr>
          <p:cNvPr id="8" name="Graphic 7" descr="Docente">
            <a:extLst>
              <a:ext uri="{FF2B5EF4-FFF2-40B4-BE49-F238E27FC236}">
                <a16:creationId xmlns:a16="http://schemas.microsoft.com/office/drawing/2014/main" id="{6E24C362-0A10-0D5D-7323-7DE2049F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87" y="1132406"/>
            <a:ext cx="4593188" cy="45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4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elettronica, musica, Console di mixaggio, Ingegneria elettronica&#10;&#10;Descrizione generata automaticamente">
            <a:extLst>
              <a:ext uri="{FF2B5EF4-FFF2-40B4-BE49-F238E27FC236}">
                <a16:creationId xmlns:a16="http://schemas.microsoft.com/office/drawing/2014/main" id="{5A54D1DB-574A-A8AF-C738-E1614AA8F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 r="29795"/>
          <a:stretch/>
        </p:blipFill>
        <p:spPr>
          <a:xfrm>
            <a:off x="1" y="2520"/>
            <a:ext cx="6096000" cy="6855480"/>
          </a:xfrm>
          <a:prstGeom prst="rect">
            <a:avLst/>
          </a:prstGeom>
        </p:spPr>
      </p:pic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AE51ADB7-9C8F-9DB1-6888-686E18BE3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3" y="125160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39CAC4-81B5-86AD-28E4-70E396F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056" y="2288754"/>
            <a:ext cx="3629891" cy="2283013"/>
          </a:xfrm>
        </p:spPr>
        <p:txBody>
          <a:bodyPr anchor="ctr">
            <a:normAutofit/>
          </a:bodyPr>
          <a:lstStyle/>
          <a:p>
            <a:pPr algn="ctr"/>
            <a:r>
              <a:rPr lang="it-IT" sz="4400" dirty="0"/>
              <a:t>SCOPO DEL SISTEMA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E7B96C87-EB70-5E88-8496-A89A9B1B4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47" y="762000"/>
            <a:ext cx="4867585" cy="533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500" dirty="0" err="1"/>
              <a:t>MusicConsole</a:t>
            </a:r>
            <a:r>
              <a:rPr lang="en-US" sz="2500" dirty="0"/>
              <a:t> è un </a:t>
            </a:r>
            <a:r>
              <a:rPr lang="en-US" sz="2500" dirty="0" err="1"/>
              <a:t>sito</a:t>
            </a:r>
            <a:r>
              <a:rPr lang="en-US" sz="2500" dirty="0"/>
              <a:t> di               e-commerce, </a:t>
            </a:r>
            <a:r>
              <a:rPr lang="en-US" sz="2500" dirty="0" err="1"/>
              <a:t>finalizzato</a:t>
            </a:r>
            <a:r>
              <a:rPr lang="en-US" sz="2500" dirty="0"/>
              <a:t> </a:t>
            </a:r>
            <a:r>
              <a:rPr lang="en-US" sz="2500" dirty="0" err="1"/>
              <a:t>alla</a:t>
            </a:r>
            <a:r>
              <a:rPr lang="en-US" sz="2500" dirty="0"/>
              <a:t> </a:t>
            </a:r>
            <a:r>
              <a:rPr lang="en-US" sz="2500" dirty="0" err="1"/>
              <a:t>vendita</a:t>
            </a:r>
            <a:r>
              <a:rPr lang="en-US" sz="2500" dirty="0"/>
              <a:t> di </a:t>
            </a:r>
            <a:r>
              <a:rPr lang="en-US" sz="2500" dirty="0" err="1"/>
              <a:t>brani</a:t>
            </a:r>
            <a:r>
              <a:rPr lang="en-US" sz="2500" dirty="0"/>
              <a:t> </a:t>
            </a:r>
            <a:r>
              <a:rPr lang="en-US" sz="2500" dirty="0" err="1"/>
              <a:t>musicali</a:t>
            </a:r>
            <a:r>
              <a:rPr lang="en-US" sz="2500" dirty="0"/>
              <a:t> in streaming, </a:t>
            </a:r>
            <a:r>
              <a:rPr lang="en-US" sz="2500" dirty="0" err="1"/>
              <a:t>che</a:t>
            </a:r>
            <a:r>
              <a:rPr lang="en-US" sz="2500" dirty="0"/>
              <a:t> </a:t>
            </a:r>
            <a:r>
              <a:rPr lang="en-US" sz="2500" dirty="0" err="1"/>
              <a:t>utilizza</a:t>
            </a:r>
            <a:r>
              <a:rPr lang="en-US" sz="2500" dirty="0"/>
              <a:t> la </a:t>
            </a:r>
            <a:r>
              <a:rPr lang="en-US" sz="2500" dirty="0" err="1"/>
              <a:t>tecnologia</a:t>
            </a:r>
            <a:r>
              <a:rPr lang="en-US" sz="2500" dirty="0"/>
              <a:t> blockchain </a:t>
            </a:r>
            <a:r>
              <a:rPr lang="en-US" sz="2500" dirty="0" err="1"/>
              <a:t>sfruttando</a:t>
            </a:r>
            <a:r>
              <a:rPr lang="en-US" sz="2500" dirty="0"/>
              <a:t> </a:t>
            </a:r>
            <a:r>
              <a:rPr lang="en-US" sz="2500" dirty="0" err="1"/>
              <a:t>tutte</a:t>
            </a:r>
            <a:r>
              <a:rPr lang="en-US" sz="2500" dirty="0"/>
              <a:t> le </a:t>
            </a:r>
            <a:r>
              <a:rPr lang="en-US" sz="2500" dirty="0" err="1"/>
              <a:t>caratteristiche</a:t>
            </a:r>
            <a:r>
              <a:rPr lang="en-US" sz="2500" dirty="0"/>
              <a:t> </a:t>
            </a:r>
            <a:r>
              <a:rPr lang="en-US" sz="2500" dirty="0" err="1"/>
              <a:t>che</a:t>
            </a:r>
            <a:r>
              <a:rPr lang="en-US" sz="2500" dirty="0"/>
              <a:t> ha da </a:t>
            </a:r>
            <a:r>
              <a:rPr lang="en-US" sz="2500" dirty="0" err="1"/>
              <a:t>offrire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6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B886F6-0623-AE2F-FDCA-30E666F6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400" b="1" kern="1200" cap="all" spc="600" baseline="0" dirty="0">
                <a:latin typeface="+mj-lt"/>
                <a:ea typeface="+mj-ea"/>
                <a:cs typeface="+mj-cs"/>
              </a:rPr>
              <a:t>PRINCIPALI VANTAGGI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Segnaposto testo 2">
            <a:extLst>
              <a:ext uri="{FF2B5EF4-FFF2-40B4-BE49-F238E27FC236}">
                <a16:creationId xmlns:a16="http://schemas.microsoft.com/office/drawing/2014/main" id="{1517D1CC-D35E-A6BE-356A-69BFBE421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352399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2996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499DB4-F006-B037-F607-C37A0E63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762001"/>
            <a:ext cx="4229100" cy="11410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REQUISITI FUNZIONALI</a:t>
            </a:r>
          </a:p>
        </p:txBody>
      </p:sp>
      <p:pic>
        <p:nvPicPr>
          <p:cNvPr id="5" name="Immagine 4" descr="Immagine che contiene Carattere, logo, Elementi grafici, bianco&#10;&#10;Descrizione generata automaticamente">
            <a:extLst>
              <a:ext uri="{FF2B5EF4-FFF2-40B4-BE49-F238E27FC236}">
                <a16:creationId xmlns:a16="http://schemas.microsoft.com/office/drawing/2014/main" id="{8D80C81A-21B3-770A-9E9B-F0FC98B75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" r="9297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ECCB176C-7AE2-F116-8B87-F67D8169FF2A}"/>
              </a:ext>
            </a:extLst>
          </p:cNvPr>
          <p:cNvSpPr txBox="1">
            <a:spLocks/>
          </p:cNvSpPr>
          <p:nvPr/>
        </p:nvSpPr>
        <p:spPr>
          <a:xfrm>
            <a:off x="7029450" y="2286000"/>
            <a:ext cx="4219149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 </a:t>
            </a:r>
            <a:r>
              <a:rPr lang="en-US" dirty="0" err="1"/>
              <a:t>requisiti</a:t>
            </a:r>
            <a:r>
              <a:rPr lang="en-US" dirty="0"/>
              <a:t> </a:t>
            </a:r>
            <a:r>
              <a:rPr lang="en-US" dirty="0" err="1"/>
              <a:t>funzionali</a:t>
            </a:r>
            <a:r>
              <a:rPr lang="en-US" dirty="0"/>
              <a:t> </a:t>
            </a:r>
            <a:r>
              <a:rPr lang="en-US" dirty="0" err="1"/>
              <a:t>definiscono</a:t>
            </a:r>
            <a:r>
              <a:rPr lang="en-US" dirty="0"/>
              <a:t> </a:t>
            </a:r>
            <a:r>
              <a:rPr lang="en-US" dirty="0" err="1"/>
              <a:t>funzioni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, </a:t>
            </a:r>
            <a:r>
              <a:rPr lang="en-US" u="sng" dirty="0" err="1"/>
              <a:t>delimitandone</a:t>
            </a:r>
            <a:r>
              <a:rPr lang="en-US" dirty="0"/>
              <a:t> il </a:t>
            </a:r>
            <a:r>
              <a:rPr lang="en-US" dirty="0" err="1"/>
              <a:t>comportamento</a:t>
            </a:r>
            <a:r>
              <a:rPr lang="en-US" dirty="0"/>
              <a:t>.</a:t>
            </a:r>
          </a:p>
          <a:p>
            <a:r>
              <a:rPr lang="en-US" b="1" dirty="0"/>
              <a:t>RF1</a:t>
            </a:r>
            <a:r>
              <a:rPr lang="en-US" dirty="0"/>
              <a:t>: Il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permetterà</a:t>
            </a:r>
            <a:r>
              <a:rPr lang="en-US" dirty="0"/>
              <a:t> ad un utente di </a:t>
            </a:r>
            <a:r>
              <a:rPr lang="en-US" dirty="0" err="1"/>
              <a:t>effettuare</a:t>
            </a:r>
            <a:r>
              <a:rPr lang="en-US" dirty="0"/>
              <a:t> </a:t>
            </a:r>
            <a:r>
              <a:rPr lang="en-US" dirty="0" err="1"/>
              <a:t>acquisti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sito</a:t>
            </a:r>
            <a:r>
              <a:rPr lang="en-US" dirty="0"/>
              <a:t> </a:t>
            </a:r>
            <a:r>
              <a:rPr lang="en-US" dirty="0" err="1"/>
              <a:t>sfogliando</a:t>
            </a:r>
            <a:r>
              <a:rPr lang="en-US" dirty="0"/>
              <a:t> un </a:t>
            </a:r>
            <a:r>
              <a:rPr lang="en-US" dirty="0" err="1"/>
              <a:t>catalogo</a:t>
            </a:r>
            <a:r>
              <a:rPr lang="en-US" dirty="0"/>
              <a:t>.</a:t>
            </a:r>
          </a:p>
          <a:p>
            <a:r>
              <a:rPr lang="en-US" b="1" dirty="0"/>
              <a:t>RF2</a:t>
            </a:r>
            <a:r>
              <a:rPr lang="en-US" dirty="0"/>
              <a:t>: Il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permetterà</a:t>
            </a:r>
            <a:r>
              <a:rPr lang="en-US" dirty="0"/>
              <a:t> ad un utente di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visionare</a:t>
            </a:r>
            <a:r>
              <a:rPr lang="en-US" dirty="0"/>
              <a:t> lo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suoi</a:t>
            </a:r>
            <a:r>
              <a:rPr lang="en-US" dirty="0"/>
              <a:t> </a:t>
            </a:r>
            <a:r>
              <a:rPr lang="en-US" dirty="0" err="1"/>
              <a:t>ordini</a:t>
            </a:r>
            <a:r>
              <a:rPr lang="en-US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38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3E372-AAE1-7E3A-D35A-832630F6D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A5F5AE-1F60-5EB1-82C6-71F7201B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771" y="1757896"/>
            <a:ext cx="4009639" cy="2527760"/>
          </a:xfrm>
        </p:spPr>
        <p:txBody>
          <a:bodyPr anchor="ctr">
            <a:normAutofit/>
          </a:bodyPr>
          <a:lstStyle/>
          <a:p>
            <a:pPr algn="ctr"/>
            <a:r>
              <a:rPr lang="it-IT" sz="4800" dirty="0"/>
              <a:t>CASI D’USO</a:t>
            </a:r>
          </a:p>
        </p:txBody>
      </p:sp>
      <p:pic>
        <p:nvPicPr>
          <p:cNvPr id="7" name="Graphic 6" descr="Sistema">
            <a:extLst>
              <a:ext uri="{FF2B5EF4-FFF2-40B4-BE49-F238E27FC236}">
                <a16:creationId xmlns:a16="http://schemas.microsoft.com/office/drawing/2014/main" id="{7F56E167-3828-E85C-E79B-2B1159F8E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312" y="4438996"/>
            <a:ext cx="1604556" cy="1604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F3AB66-42CF-94B3-7050-9DDAFC451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5999" cy="6858000"/>
          </a:xfrm>
          <a:prstGeom prst="rect">
            <a:avLst/>
          </a:prstGeom>
          <a:gradFill>
            <a:gsLst>
              <a:gs pos="20000">
                <a:schemeClr val="accent1">
                  <a:lumMod val="60000"/>
                  <a:lumOff val="40000"/>
                  <a:alpha val="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B065AF-3FDB-9773-0C86-AD98E4556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761999"/>
            <a:ext cx="4200098" cy="534272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Servono a descrivere le interazioni tra un sistema e gli attori esterni (che possono essere utenti umani o altri sistemi), evidenziando le diverse funzionalità del sistema stesso.</a:t>
            </a:r>
          </a:p>
        </p:txBody>
      </p:sp>
    </p:spTree>
    <p:extLst>
      <p:ext uri="{BB962C8B-B14F-4D97-AF65-F5344CB8AC3E}">
        <p14:creationId xmlns:p14="http://schemas.microsoft.com/office/powerpoint/2010/main" val="4976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E89DD9-34FD-A698-74E0-97F5BEB4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1052384"/>
            <a:ext cx="5162550" cy="114100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 D’USO:</a:t>
            </a:r>
            <a:br>
              <a:rPr lang="en-US" sz="40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RF1 –EFFETTUA ORDINE</a:t>
            </a:r>
          </a:p>
        </p:txBody>
      </p:sp>
      <p:pic>
        <p:nvPicPr>
          <p:cNvPr id="6" name="Picture 5" descr="Carrello acquisti con pacchetti">
            <a:extLst>
              <a:ext uri="{FF2B5EF4-FFF2-40B4-BE49-F238E27FC236}">
                <a16:creationId xmlns:a16="http://schemas.microsoft.com/office/drawing/2014/main" id="{344E1F73-3647-C6E6-B043-32570BDB3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16" r="9150" b="-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34CF1965-AAD4-B07D-37D7-E4394FE72344}"/>
              </a:ext>
            </a:extLst>
          </p:cNvPr>
          <p:cNvSpPr txBox="1">
            <a:spLocks/>
          </p:cNvSpPr>
          <p:nvPr/>
        </p:nvSpPr>
        <p:spPr>
          <a:xfrm>
            <a:off x="7029450" y="2286000"/>
            <a:ext cx="4219149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Entry condition</a:t>
            </a:r>
            <a:r>
              <a:rPr lang="en-US" dirty="0"/>
              <a:t>: </a:t>
            </a:r>
            <a:r>
              <a:rPr lang="en-US" dirty="0" err="1"/>
              <a:t>L’utente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connesso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blockchain. </a:t>
            </a:r>
          </a:p>
          <a:p>
            <a:endParaRPr lang="en-US" dirty="0"/>
          </a:p>
          <a:p>
            <a:r>
              <a:rPr lang="en-US" b="1" dirty="0"/>
              <a:t>Exit condition: </a:t>
            </a:r>
            <a:r>
              <a:rPr lang="en-US" dirty="0" err="1"/>
              <a:t>L’utente</a:t>
            </a:r>
            <a:r>
              <a:rPr lang="en-US" dirty="0"/>
              <a:t> </a:t>
            </a:r>
            <a:r>
              <a:rPr lang="en-US" dirty="0" err="1"/>
              <a:t>effettua</a:t>
            </a:r>
            <a:r>
              <a:rPr lang="en-US" dirty="0"/>
              <a:t> </a:t>
            </a:r>
            <a:r>
              <a:rPr lang="en-US" dirty="0" err="1"/>
              <a:t>almeno</a:t>
            </a:r>
            <a:r>
              <a:rPr lang="en-US" dirty="0"/>
              <a:t> un </a:t>
            </a:r>
            <a:r>
              <a:rPr lang="en-US" dirty="0" err="1"/>
              <a:t>acquisto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Exceptions</a:t>
            </a:r>
            <a:r>
              <a:rPr lang="en-US" dirty="0"/>
              <a:t>: </a:t>
            </a:r>
            <a:r>
              <a:rPr lang="en-US" dirty="0" err="1"/>
              <a:t>L’utente</a:t>
            </a:r>
            <a:r>
              <a:rPr lang="en-US" dirty="0"/>
              <a:t> non ha </a:t>
            </a:r>
            <a:r>
              <a:rPr lang="en-US" dirty="0" err="1"/>
              <a:t>abbastanza</a:t>
            </a:r>
            <a:r>
              <a:rPr lang="en-US" dirty="0"/>
              <a:t> </a:t>
            </a:r>
            <a:r>
              <a:rPr lang="en-US" dirty="0" err="1"/>
              <a:t>credito</a:t>
            </a:r>
            <a:r>
              <a:rPr lang="en-US" dirty="0"/>
              <a:t> per </a:t>
            </a:r>
            <a:r>
              <a:rPr lang="en-US" dirty="0" err="1"/>
              <a:t>eseguire</a:t>
            </a:r>
            <a:r>
              <a:rPr lang="en-US" dirty="0"/>
              <a:t> la </a:t>
            </a:r>
            <a:r>
              <a:rPr lang="en-US" dirty="0" err="1"/>
              <a:t>transazione</a:t>
            </a:r>
            <a:r>
              <a:rPr lang="en-US" dirty="0"/>
              <a:t> desiderata.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71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39D4F70-E30A-4988-95C0-4976AA447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1" r="42299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5D03616-DDAC-8A04-EAA4-4B785713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74117"/>
            <a:ext cx="6096001" cy="3689633"/>
          </a:xfrm>
          <a:prstGeom prst="rect">
            <a:avLst/>
          </a:prstGeom>
          <a:gradFill>
            <a:gsLst>
              <a:gs pos="57000">
                <a:schemeClr val="accent1">
                  <a:lumMod val="60000"/>
                  <a:lumOff val="40000"/>
                  <a:alpha val="91000"/>
                </a:schemeClr>
              </a:gs>
              <a:gs pos="2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070441-762B-3256-5FA4-CFE36C32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29000"/>
            <a:ext cx="4533153" cy="23323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 D’USO:</a:t>
            </a:r>
            <a:br>
              <a:rPr lang="en-US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RF1 – EFFETTUA ORDINE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4C5BD95E-EE37-2ED2-02D5-2D431BA40EBF}"/>
              </a:ext>
            </a:extLst>
          </p:cNvPr>
          <p:cNvSpPr txBox="1">
            <a:spLocks/>
          </p:cNvSpPr>
          <p:nvPr/>
        </p:nvSpPr>
        <p:spPr>
          <a:xfrm>
            <a:off x="7029448" y="762000"/>
            <a:ext cx="4219149" cy="533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Flusso</a:t>
            </a:r>
            <a:r>
              <a:rPr lang="en-US" sz="2000" b="1" dirty="0"/>
              <a:t> di </a:t>
            </a:r>
            <a:r>
              <a:rPr lang="en-US" sz="2000" b="1" dirty="0" err="1"/>
              <a:t>eventi</a:t>
            </a:r>
            <a:r>
              <a:rPr lang="en-US" sz="2000" b="1" dirty="0"/>
              <a:t>:</a:t>
            </a:r>
          </a:p>
          <a:p>
            <a:r>
              <a:rPr lang="en-US" sz="2000" dirty="0"/>
              <a:t>1) </a:t>
            </a:r>
            <a:r>
              <a:rPr lang="en-US" sz="2000" dirty="0" err="1"/>
              <a:t>L’utente</a:t>
            </a:r>
            <a:r>
              <a:rPr lang="en-US" sz="2000" dirty="0"/>
              <a:t> accede al </a:t>
            </a:r>
            <a:r>
              <a:rPr lang="en-US" sz="2000" dirty="0" err="1"/>
              <a:t>sito</a:t>
            </a:r>
            <a:r>
              <a:rPr lang="en-US" sz="2000" dirty="0"/>
              <a:t> e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ritrova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home.</a:t>
            </a:r>
          </a:p>
          <a:p>
            <a:r>
              <a:rPr lang="en-US" sz="2000" dirty="0"/>
              <a:t>2) </a:t>
            </a:r>
            <a:r>
              <a:rPr lang="en-US" sz="2000" dirty="0" err="1"/>
              <a:t>L’utente</a:t>
            </a:r>
            <a:r>
              <a:rPr lang="en-US" sz="2000" dirty="0"/>
              <a:t> </a:t>
            </a:r>
            <a:r>
              <a:rPr lang="en-US" sz="2000" dirty="0" err="1"/>
              <a:t>sceglie</a:t>
            </a:r>
            <a:r>
              <a:rPr lang="en-US" sz="2000" dirty="0"/>
              <a:t> un </a:t>
            </a:r>
            <a:r>
              <a:rPr lang="en-US" sz="2000" dirty="0" err="1"/>
              <a:t>prodotto</a:t>
            </a:r>
            <a:r>
              <a:rPr lang="en-US" sz="2000" dirty="0"/>
              <a:t> e </a:t>
            </a:r>
            <a:r>
              <a:rPr lang="en-US" sz="2000" dirty="0" err="1"/>
              <a:t>preme</a:t>
            </a:r>
            <a:r>
              <a:rPr lang="en-US" sz="2000" dirty="0"/>
              <a:t> il tasto «Buy».</a:t>
            </a:r>
          </a:p>
          <a:p>
            <a:r>
              <a:rPr lang="en-US" sz="2000" dirty="0"/>
              <a:t>3) Il </a:t>
            </a:r>
            <a:r>
              <a:rPr lang="en-US" sz="2000" dirty="0" err="1"/>
              <a:t>sistema</a:t>
            </a:r>
            <a:r>
              <a:rPr lang="en-US" sz="2000" dirty="0"/>
              <a:t> genera la </a:t>
            </a:r>
            <a:r>
              <a:rPr lang="en-US" sz="2000" dirty="0" err="1"/>
              <a:t>transazione</a:t>
            </a:r>
            <a:r>
              <a:rPr lang="en-US" sz="2000" dirty="0"/>
              <a:t> e la propone </a:t>
            </a:r>
            <a:r>
              <a:rPr lang="en-US" sz="2000" dirty="0" err="1"/>
              <a:t>all’utente</a:t>
            </a:r>
            <a:r>
              <a:rPr lang="en-US" sz="2000" dirty="0"/>
              <a:t>.</a:t>
            </a:r>
          </a:p>
          <a:p>
            <a:r>
              <a:rPr lang="en-US" sz="2000" dirty="0"/>
              <a:t>4) </a:t>
            </a:r>
            <a:r>
              <a:rPr lang="en-US" sz="2000" dirty="0" err="1"/>
              <a:t>L’utente</a:t>
            </a:r>
            <a:r>
              <a:rPr lang="en-US" sz="2000" dirty="0"/>
              <a:t>, se </a:t>
            </a:r>
            <a:r>
              <a:rPr lang="en-US" sz="2000" dirty="0" err="1"/>
              <a:t>possiede</a:t>
            </a:r>
            <a:r>
              <a:rPr lang="en-US" sz="2000" dirty="0"/>
              <a:t> le </a:t>
            </a:r>
            <a:r>
              <a:rPr lang="en-US" sz="2000" dirty="0" err="1"/>
              <a:t>risorse</a:t>
            </a:r>
            <a:r>
              <a:rPr lang="en-US" sz="2000" dirty="0"/>
              <a:t> </a:t>
            </a:r>
            <a:r>
              <a:rPr lang="en-US" sz="2000" dirty="0" err="1"/>
              <a:t>richieste</a:t>
            </a:r>
            <a:r>
              <a:rPr lang="en-US" sz="2000" dirty="0"/>
              <a:t> </a:t>
            </a:r>
            <a:r>
              <a:rPr lang="en-US" sz="2000" dirty="0" err="1"/>
              <a:t>dalla</a:t>
            </a:r>
            <a:r>
              <a:rPr lang="en-US" sz="2000" dirty="0"/>
              <a:t> </a:t>
            </a:r>
            <a:r>
              <a:rPr lang="en-US" sz="2000" dirty="0" err="1"/>
              <a:t>transazione</a:t>
            </a:r>
            <a:r>
              <a:rPr lang="en-US" sz="2000" dirty="0"/>
              <a:t>, la </a:t>
            </a:r>
            <a:r>
              <a:rPr lang="en-US" sz="2000" dirty="0" err="1"/>
              <a:t>accetta</a:t>
            </a:r>
            <a:r>
              <a:rPr lang="en-US" sz="2000" dirty="0"/>
              <a:t>.</a:t>
            </a:r>
          </a:p>
          <a:p>
            <a:r>
              <a:rPr lang="en-US" sz="2000" dirty="0"/>
              <a:t>5) Il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effettua</a:t>
            </a:r>
            <a:r>
              <a:rPr lang="en-US" sz="2000" dirty="0"/>
              <a:t> la </a:t>
            </a:r>
            <a:r>
              <a:rPr lang="en-US" sz="2000" dirty="0" err="1"/>
              <a:t>transazione</a:t>
            </a:r>
            <a:r>
              <a:rPr lang="en-US" sz="2000" dirty="0"/>
              <a:t> e </a:t>
            </a:r>
            <a:r>
              <a:rPr lang="en-US" sz="2000" dirty="0" err="1"/>
              <a:t>sostituisce</a:t>
            </a:r>
            <a:r>
              <a:rPr lang="en-US" sz="2000" dirty="0"/>
              <a:t> </a:t>
            </a:r>
            <a:r>
              <a:rPr lang="en-US" sz="2000" dirty="0" err="1"/>
              <a:t>l’etichetta</a:t>
            </a:r>
            <a:r>
              <a:rPr lang="en-US" sz="2000" dirty="0"/>
              <a:t> del </a:t>
            </a:r>
            <a:r>
              <a:rPr lang="en-US" sz="2000" dirty="0" err="1"/>
              <a:t>bottone</a:t>
            </a:r>
            <a:r>
              <a:rPr lang="en-US" sz="2000" dirty="0"/>
              <a:t> «Buy» con «Sold» e lo </a:t>
            </a:r>
            <a:r>
              <a:rPr lang="en-US" sz="2000" dirty="0" err="1"/>
              <a:t>rende</a:t>
            </a:r>
            <a:r>
              <a:rPr lang="en-US" sz="2000" dirty="0"/>
              <a:t> non </a:t>
            </a:r>
            <a:r>
              <a:rPr lang="en-US" sz="2000" dirty="0" err="1"/>
              <a:t>interagibile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4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6F7D22-0BEE-AECA-050F-BDCF609E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44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CASO D’USO:</a:t>
            </a:r>
            <a:br>
              <a:rPr lang="en-US" sz="44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RF2 – </a:t>
            </a:r>
            <a:r>
              <a:rPr lang="en-US" sz="4400" b="1" kern="1200" cap="all" spc="6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Visualizza</a:t>
            </a:r>
            <a:r>
              <a:rPr lang="en-US" sz="44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cap="all" spc="6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Ordini</a:t>
            </a:r>
            <a:endParaRPr lang="en-US" sz="4400" b="1" kern="1200" cap="all" spc="6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Segnaposto testo 2">
            <a:extLst>
              <a:ext uri="{FF2B5EF4-FFF2-40B4-BE49-F238E27FC236}">
                <a16:creationId xmlns:a16="http://schemas.microsoft.com/office/drawing/2014/main" id="{E091445D-CA81-2146-A0D5-10DC01CF6F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486580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12963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1F3F0"/>
      </a:lt2>
      <a:accent1>
        <a:srgbClr val="D12CE4"/>
      </a:accent1>
      <a:accent2>
        <a:srgbClr val="721AD2"/>
      </a:accent2>
      <a:accent3>
        <a:srgbClr val="3B30E4"/>
      </a:accent3>
      <a:accent4>
        <a:srgbClr val="1A5BD2"/>
      </a:accent4>
      <a:accent5>
        <a:srgbClr val="2CBAE4"/>
      </a:accent5>
      <a:accent6>
        <a:srgbClr val="18C1A1"/>
      </a:accent6>
      <a:hlink>
        <a:srgbClr val="3F8CBF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577</Words>
  <Application>Microsoft Office PowerPoint</Application>
  <PresentationFormat>Widescreen</PresentationFormat>
  <Paragraphs>74</Paragraphs>
  <Slides>18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ADLaM Display</vt:lpstr>
      <vt:lpstr>Arial</vt:lpstr>
      <vt:lpstr>Calibri</vt:lpstr>
      <vt:lpstr>Gill Sans Nova</vt:lpstr>
      <vt:lpstr>Trade Gothic Next Cond</vt:lpstr>
      <vt:lpstr>Trade Gothic Next Light</vt:lpstr>
      <vt:lpstr>Trebuchet MS</vt:lpstr>
      <vt:lpstr>AfterglowVTI</vt:lpstr>
      <vt:lpstr>Music Console</vt:lpstr>
      <vt:lpstr>INDICE</vt:lpstr>
      <vt:lpstr>SCOPO DEL SISTEMA</vt:lpstr>
      <vt:lpstr>PRINCIPALI VANTAGGI</vt:lpstr>
      <vt:lpstr>REQUISITI FUNZIONALI</vt:lpstr>
      <vt:lpstr>CASI D’USO</vt:lpstr>
      <vt:lpstr>CASO D’USO: RF1 –EFFETTUA ORDINE</vt:lpstr>
      <vt:lpstr>CASO D’USO: RF1 – EFFETTUA ORDINE</vt:lpstr>
      <vt:lpstr>CASO D’USO: RF2 – Visualizza Ordini</vt:lpstr>
      <vt:lpstr>CASO D’USO: RF2 – Visualizza Ordini</vt:lpstr>
      <vt:lpstr>ACTIVITY DIAGRAM</vt:lpstr>
      <vt:lpstr>ACTIVITY DIAGRAM</vt:lpstr>
      <vt:lpstr>SEQUENCE DIAGRAM</vt:lpstr>
      <vt:lpstr>SEQUENCE DIAGRAM ORDINAZIONE</vt:lpstr>
      <vt:lpstr>SEQUENCE DIAGRAM: VISUALIZZA ORDINI UTENTE</vt:lpstr>
      <vt:lpstr>Tecnologie utilizzate</vt:lpstr>
      <vt:lpstr>DEMO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Console</dc:title>
  <dc:creator>MARTA COIRO</dc:creator>
  <cp:lastModifiedBy>MARTA COIRO</cp:lastModifiedBy>
  <cp:revision>8</cp:revision>
  <dcterms:created xsi:type="dcterms:W3CDTF">2024-05-14T08:13:37Z</dcterms:created>
  <dcterms:modified xsi:type="dcterms:W3CDTF">2024-07-07T10:25:02Z</dcterms:modified>
</cp:coreProperties>
</file>